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24"/>
  </p:notesMasterIdLst>
  <p:handoutMasterIdLst>
    <p:handoutMasterId r:id="rId25"/>
  </p:handoutMasterIdLst>
  <p:sldIdLst>
    <p:sldId id="283" r:id="rId5"/>
    <p:sldId id="374" r:id="rId6"/>
    <p:sldId id="345" r:id="rId7"/>
    <p:sldId id="332" r:id="rId8"/>
    <p:sldId id="333" r:id="rId9"/>
    <p:sldId id="334" r:id="rId10"/>
    <p:sldId id="335" r:id="rId11"/>
    <p:sldId id="338" r:id="rId12"/>
    <p:sldId id="325" r:id="rId13"/>
    <p:sldId id="326" r:id="rId14"/>
    <p:sldId id="340" r:id="rId15"/>
    <p:sldId id="336" r:id="rId16"/>
    <p:sldId id="341" r:id="rId17"/>
    <p:sldId id="337" r:id="rId18"/>
    <p:sldId id="342" r:id="rId19"/>
    <p:sldId id="343" r:id="rId20"/>
    <p:sldId id="344" r:id="rId21"/>
    <p:sldId id="376"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showGuides="1">
      <p:cViewPr varScale="1">
        <p:scale>
          <a:sx n="59" d="100"/>
          <a:sy n="59" d="100"/>
        </p:scale>
        <p:origin x="96" y="414"/>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AFB3E0-9A86-4903-BCB5-6154FA33EDAF}" type="doc">
      <dgm:prSet loTypeId="urn:microsoft.com/office/officeart/2005/8/layout/gear1" loCatId="process" qsTypeId="urn:microsoft.com/office/officeart/2005/8/quickstyle/simple1" qsCatId="simple" csTypeId="urn:microsoft.com/office/officeart/2005/8/colors/accent2_3" csCatId="accent2" phldr="1"/>
      <dgm:spPr/>
      <dgm:t>
        <a:bodyPr/>
        <a:lstStyle/>
        <a:p>
          <a:endParaRPr lang="de-DE"/>
        </a:p>
      </dgm:t>
    </dgm:pt>
    <dgm:pt modelId="{572A8EFD-63BF-4197-B239-C935F9A7F174}">
      <dgm:prSet phldrT="[Text]"/>
      <dgm:spPr/>
      <dgm:t>
        <a:bodyPr/>
        <a:lstStyle/>
        <a:p>
          <a:r>
            <a:rPr lang="de-DE" b="1" dirty="0" err="1">
              <a:solidFill>
                <a:schemeClr val="bg1"/>
              </a:solidFill>
            </a:rPr>
            <a:t>Physical</a:t>
          </a:r>
          <a:r>
            <a:rPr lang="de-DE" b="1" dirty="0">
              <a:solidFill>
                <a:schemeClr val="bg1"/>
              </a:solidFill>
            </a:rPr>
            <a:t> </a:t>
          </a:r>
          <a:r>
            <a:rPr lang="de-DE" b="1" dirty="0" err="1">
              <a:solidFill>
                <a:schemeClr val="bg1"/>
              </a:solidFill>
            </a:rPr>
            <a:t>Distancing</a:t>
          </a:r>
          <a:endParaRPr lang="de-DE" dirty="0">
            <a:solidFill>
              <a:schemeClr val="bg1"/>
            </a:solidFill>
          </a:endParaRPr>
        </a:p>
      </dgm:t>
    </dgm:pt>
    <dgm:pt modelId="{4F486E19-5DFB-4FAE-AF18-FC6543D08D43}" type="parTrans" cxnId="{661EDDA2-E3D8-4661-995A-EC7B1D951C31}">
      <dgm:prSet/>
      <dgm:spPr/>
      <dgm:t>
        <a:bodyPr/>
        <a:lstStyle/>
        <a:p>
          <a:endParaRPr lang="de-DE"/>
        </a:p>
      </dgm:t>
    </dgm:pt>
    <dgm:pt modelId="{FA55F387-5E1B-4C47-9DC5-EB385FB5DD7B}" type="sibTrans" cxnId="{661EDDA2-E3D8-4661-995A-EC7B1D951C31}">
      <dgm:prSet/>
      <dgm:spPr/>
      <dgm:t>
        <a:bodyPr/>
        <a:lstStyle/>
        <a:p>
          <a:endParaRPr lang="de-DE"/>
        </a:p>
      </dgm:t>
    </dgm:pt>
    <dgm:pt modelId="{32A6755A-8056-47D1-A4B6-2A6C53E96AEB}">
      <dgm:prSet phldrT="[Text]" custT="1"/>
      <dgm:spPr/>
      <dgm:t>
        <a:bodyPr/>
        <a:lstStyle/>
        <a:p>
          <a:r>
            <a:rPr lang="de-DE" sz="1600" b="0" i="0" u="none" dirty="0" err="1">
              <a:solidFill>
                <a:schemeClr val="tx1"/>
              </a:solidFill>
            </a:rPr>
            <a:t>contact</a:t>
          </a:r>
          <a:r>
            <a:rPr lang="de-DE" sz="1600" b="0" i="0" u="none" dirty="0">
              <a:solidFill>
                <a:schemeClr val="tx1"/>
              </a:solidFill>
            </a:rPr>
            <a:t> </a:t>
          </a:r>
          <a:r>
            <a:rPr lang="de-DE" sz="1600" b="0" i="0" u="none" dirty="0" err="1">
              <a:solidFill>
                <a:schemeClr val="tx1"/>
              </a:solidFill>
            </a:rPr>
            <a:t>restrictions</a:t>
          </a:r>
          <a:br>
            <a:rPr lang="de-DE" sz="1600" b="0" i="0" u="none" dirty="0">
              <a:solidFill>
                <a:schemeClr val="tx1"/>
              </a:solidFill>
            </a:rPr>
          </a:br>
          <a:r>
            <a:rPr lang="de-DE" sz="1600" b="0" i="0" u="none" dirty="0">
              <a:solidFill>
                <a:schemeClr val="tx1"/>
              </a:solidFill>
            </a:rPr>
            <a:t>/</a:t>
          </a:r>
          <a:r>
            <a:rPr lang="de-DE" sz="1600" b="0" i="0" u="none" dirty="0" err="1">
              <a:solidFill>
                <a:schemeClr val="tx1"/>
              </a:solidFill>
            </a:rPr>
            <a:t>gathering</a:t>
          </a:r>
          <a:r>
            <a:rPr lang="de-DE" sz="1600" b="0" i="0" u="none" dirty="0">
              <a:solidFill>
                <a:schemeClr val="tx1"/>
              </a:solidFill>
            </a:rPr>
            <a:t> regulations</a:t>
          </a:r>
          <a:endParaRPr lang="de-DE" sz="1600" b="1" dirty="0">
            <a:solidFill>
              <a:schemeClr val="tx1"/>
            </a:solidFill>
          </a:endParaRPr>
        </a:p>
      </dgm:t>
    </dgm:pt>
    <dgm:pt modelId="{720EA62F-095F-4B3A-82E6-6508D4F7BFCD}" type="parTrans" cxnId="{E2D059DE-C06E-4B87-B745-7D1FBB6B2BC3}">
      <dgm:prSet/>
      <dgm:spPr/>
      <dgm:t>
        <a:bodyPr/>
        <a:lstStyle/>
        <a:p>
          <a:endParaRPr lang="de-DE"/>
        </a:p>
      </dgm:t>
    </dgm:pt>
    <dgm:pt modelId="{DC4F2759-5A44-49BF-8295-3CFC24B20671}" type="sibTrans" cxnId="{E2D059DE-C06E-4B87-B745-7D1FBB6B2BC3}">
      <dgm:prSet/>
      <dgm:spPr/>
      <dgm:t>
        <a:bodyPr/>
        <a:lstStyle/>
        <a:p>
          <a:endParaRPr lang="de-DE"/>
        </a:p>
      </dgm:t>
    </dgm:pt>
    <dgm:pt modelId="{542CF2AB-D581-495A-8829-2DF3DFADCA89}">
      <dgm:prSet phldrT="[Text]" custT="1"/>
      <dgm:spPr/>
      <dgm:t>
        <a:bodyPr/>
        <a:lstStyle/>
        <a:p>
          <a:r>
            <a:rPr lang="de-DE" sz="1600" b="0" i="0" u="none" dirty="0" err="1">
              <a:solidFill>
                <a:schemeClr val="tx1"/>
              </a:solidFill>
            </a:rPr>
            <a:t>safety</a:t>
          </a:r>
          <a:r>
            <a:rPr lang="de-DE" sz="1600" b="0" i="0" u="none" dirty="0">
              <a:solidFill>
                <a:schemeClr val="tx1"/>
              </a:solidFill>
            </a:rPr>
            <a:t> </a:t>
          </a:r>
          <a:r>
            <a:rPr lang="de-DE" sz="1600" b="0" i="0" u="none" dirty="0" err="1">
              <a:solidFill>
                <a:schemeClr val="tx1"/>
              </a:solidFill>
            </a:rPr>
            <a:t>distance</a:t>
          </a:r>
          <a:endParaRPr lang="de-DE" sz="1600" b="1" dirty="0">
            <a:solidFill>
              <a:schemeClr val="tx1"/>
            </a:solidFill>
          </a:endParaRPr>
        </a:p>
      </dgm:t>
    </dgm:pt>
    <dgm:pt modelId="{FEAAA94A-9520-47BE-AFC1-9D3CE9CE450E}" type="parTrans" cxnId="{9B506ED9-BE49-4590-A193-4C23C69CACDD}">
      <dgm:prSet/>
      <dgm:spPr/>
      <dgm:t>
        <a:bodyPr/>
        <a:lstStyle/>
        <a:p>
          <a:endParaRPr lang="de-DE"/>
        </a:p>
      </dgm:t>
    </dgm:pt>
    <dgm:pt modelId="{AC7E3F4C-24EA-49A4-A441-A49FB3479BE4}" type="sibTrans" cxnId="{9B506ED9-BE49-4590-A193-4C23C69CACDD}">
      <dgm:prSet/>
      <dgm:spPr/>
      <dgm:t>
        <a:bodyPr/>
        <a:lstStyle/>
        <a:p>
          <a:endParaRPr lang="de-DE"/>
        </a:p>
      </dgm:t>
    </dgm:pt>
    <dgm:pt modelId="{A062A8DE-18A9-4106-872B-E895FDACDAE8}">
      <dgm:prSet phldrT="[Text]"/>
      <dgm:spPr/>
      <dgm:t>
        <a:bodyPr/>
        <a:lstStyle/>
        <a:p>
          <a:r>
            <a:rPr lang="de-DE" dirty="0">
              <a:solidFill>
                <a:schemeClr val="bg1"/>
              </a:solidFill>
            </a:rPr>
            <a:t>Personal </a:t>
          </a:r>
          <a:r>
            <a:rPr lang="de-DE" dirty="0" err="1">
              <a:solidFill>
                <a:schemeClr val="bg1"/>
              </a:solidFill>
            </a:rPr>
            <a:t>safety</a:t>
          </a:r>
          <a:endParaRPr lang="de-DE" dirty="0">
            <a:solidFill>
              <a:schemeClr val="bg1"/>
            </a:solidFill>
          </a:endParaRPr>
        </a:p>
      </dgm:t>
    </dgm:pt>
    <dgm:pt modelId="{293C7932-22AC-4446-89FB-2AB8156E3E12}" type="parTrans" cxnId="{7E827F2E-E4A7-45AA-B44E-3688262AA8E2}">
      <dgm:prSet/>
      <dgm:spPr/>
      <dgm:t>
        <a:bodyPr/>
        <a:lstStyle/>
        <a:p>
          <a:endParaRPr lang="de-DE"/>
        </a:p>
      </dgm:t>
    </dgm:pt>
    <dgm:pt modelId="{84CF6B45-26E2-4BAA-A183-AE2301E5BE80}" type="sibTrans" cxnId="{7E827F2E-E4A7-45AA-B44E-3688262AA8E2}">
      <dgm:prSet/>
      <dgm:spPr/>
      <dgm:t>
        <a:bodyPr/>
        <a:lstStyle/>
        <a:p>
          <a:endParaRPr lang="de-DE"/>
        </a:p>
      </dgm:t>
    </dgm:pt>
    <dgm:pt modelId="{1BBF1023-7D5B-4C00-ADA9-42743761E66A}">
      <dgm:prSet phldrT="[Text]" custT="1"/>
      <dgm:spPr/>
      <dgm:t>
        <a:bodyPr/>
        <a:lstStyle/>
        <a:p>
          <a:r>
            <a:rPr lang="de-DE" sz="1600" b="0" i="0" u="none" dirty="0" err="1">
              <a:solidFill>
                <a:schemeClr val="tx1"/>
              </a:solidFill>
            </a:rPr>
            <a:t>mask</a:t>
          </a:r>
          <a:r>
            <a:rPr lang="de-DE" sz="1600" b="0" i="0" u="none" dirty="0">
              <a:solidFill>
                <a:schemeClr val="tx1"/>
              </a:solidFill>
            </a:rPr>
            <a:t> </a:t>
          </a:r>
          <a:r>
            <a:rPr lang="de-DE" sz="1600" b="0" i="0" u="none" dirty="0" err="1">
              <a:solidFill>
                <a:schemeClr val="tx1"/>
              </a:solidFill>
            </a:rPr>
            <a:t>requirements</a:t>
          </a:r>
          <a:endParaRPr lang="de-DE" sz="1600" dirty="0">
            <a:solidFill>
              <a:schemeClr val="tx1"/>
            </a:solidFill>
          </a:endParaRPr>
        </a:p>
      </dgm:t>
    </dgm:pt>
    <dgm:pt modelId="{18F32070-167D-4E6C-91B9-C7C62A6F64DE}" type="parTrans" cxnId="{CFA00C6A-E7A2-4430-B2AB-0C9076CD1116}">
      <dgm:prSet/>
      <dgm:spPr/>
      <dgm:t>
        <a:bodyPr/>
        <a:lstStyle/>
        <a:p>
          <a:endParaRPr lang="de-DE"/>
        </a:p>
      </dgm:t>
    </dgm:pt>
    <dgm:pt modelId="{148167A9-F053-4EDD-8200-06E1464A3DE4}" type="sibTrans" cxnId="{CFA00C6A-E7A2-4430-B2AB-0C9076CD1116}">
      <dgm:prSet/>
      <dgm:spPr/>
      <dgm:t>
        <a:bodyPr/>
        <a:lstStyle/>
        <a:p>
          <a:endParaRPr lang="de-DE"/>
        </a:p>
      </dgm:t>
    </dgm:pt>
    <dgm:pt modelId="{A50B6299-7BF8-439F-88A7-DCAF99FEC18E}">
      <dgm:prSet phldrT="[Text]" custT="1"/>
      <dgm:spPr/>
      <dgm:t>
        <a:bodyPr/>
        <a:lstStyle/>
        <a:p>
          <a:r>
            <a:rPr lang="de-DE" sz="1600" b="0" i="0" u="none" dirty="0" err="1">
              <a:solidFill>
                <a:schemeClr val="tx1"/>
              </a:solidFill>
            </a:rPr>
            <a:t>hygiene</a:t>
          </a:r>
          <a:endParaRPr lang="de-DE" sz="1600" dirty="0">
            <a:solidFill>
              <a:schemeClr val="tx1"/>
            </a:solidFill>
          </a:endParaRPr>
        </a:p>
      </dgm:t>
    </dgm:pt>
    <dgm:pt modelId="{9D250886-6600-430C-8693-3BB5F0E4B93E}" type="parTrans" cxnId="{9D2FCE8C-62F8-4304-BD41-FEF743A1EB30}">
      <dgm:prSet/>
      <dgm:spPr/>
      <dgm:t>
        <a:bodyPr/>
        <a:lstStyle/>
        <a:p>
          <a:endParaRPr lang="de-DE"/>
        </a:p>
      </dgm:t>
    </dgm:pt>
    <dgm:pt modelId="{919F98C5-B430-4C76-8B49-6DEF62B8EDD2}" type="sibTrans" cxnId="{9D2FCE8C-62F8-4304-BD41-FEF743A1EB30}">
      <dgm:prSet/>
      <dgm:spPr/>
      <dgm:t>
        <a:bodyPr/>
        <a:lstStyle/>
        <a:p>
          <a:endParaRPr lang="de-DE"/>
        </a:p>
      </dgm:t>
    </dgm:pt>
    <dgm:pt modelId="{0E91CC2C-6FC2-4F9D-9EE4-A02B8F514711}">
      <dgm:prSet phldrT="[Text]"/>
      <dgm:spPr/>
      <dgm:t>
        <a:bodyPr/>
        <a:lstStyle/>
        <a:p>
          <a:r>
            <a:rPr lang="de-DE" dirty="0" err="1">
              <a:solidFill>
                <a:schemeClr val="bg1"/>
              </a:solidFill>
            </a:rPr>
            <a:t>Infection</a:t>
          </a:r>
          <a:r>
            <a:rPr lang="de-DE" dirty="0">
              <a:solidFill>
                <a:schemeClr val="bg1"/>
              </a:solidFill>
            </a:rPr>
            <a:t> Control </a:t>
          </a:r>
          <a:r>
            <a:rPr lang="de-DE" dirty="0" err="1">
              <a:solidFill>
                <a:schemeClr val="bg1"/>
              </a:solidFill>
            </a:rPr>
            <a:t>Concepts</a:t>
          </a:r>
          <a:endParaRPr lang="de-DE" dirty="0">
            <a:solidFill>
              <a:schemeClr val="bg1"/>
            </a:solidFill>
          </a:endParaRPr>
        </a:p>
      </dgm:t>
    </dgm:pt>
    <dgm:pt modelId="{180517C6-0A58-4D30-ADEF-6314FF8F45DB}" type="parTrans" cxnId="{53EC89CC-B147-4C56-A0DA-46F43F11BDD7}">
      <dgm:prSet/>
      <dgm:spPr/>
      <dgm:t>
        <a:bodyPr/>
        <a:lstStyle/>
        <a:p>
          <a:endParaRPr lang="de-DE"/>
        </a:p>
      </dgm:t>
    </dgm:pt>
    <dgm:pt modelId="{033CA2B1-2928-45D9-8B00-9E88F743B36B}" type="sibTrans" cxnId="{53EC89CC-B147-4C56-A0DA-46F43F11BDD7}">
      <dgm:prSet/>
      <dgm:spPr/>
      <dgm:t>
        <a:bodyPr/>
        <a:lstStyle/>
        <a:p>
          <a:endParaRPr lang="de-DE"/>
        </a:p>
      </dgm:t>
    </dgm:pt>
    <dgm:pt modelId="{46569BD2-AAA4-4F66-9870-AF1B9E82B0E6}">
      <dgm:prSet phldrT="[Text]" custT="1"/>
      <dgm:spPr/>
      <dgm:t>
        <a:bodyPr/>
        <a:lstStyle/>
        <a:p>
          <a:r>
            <a:rPr lang="de-DE" sz="1600" dirty="0">
              <a:solidFill>
                <a:schemeClr val="tx1"/>
              </a:solidFill>
            </a:rPr>
            <a:t>Self-isolation</a:t>
          </a:r>
        </a:p>
      </dgm:t>
    </dgm:pt>
    <dgm:pt modelId="{222464C0-CC5A-4201-AD0D-C70E43D7E06F}" type="parTrans" cxnId="{BE7FE0E6-2663-4EB4-886A-580CE4D5C3FF}">
      <dgm:prSet/>
      <dgm:spPr/>
      <dgm:t>
        <a:bodyPr/>
        <a:lstStyle/>
        <a:p>
          <a:endParaRPr lang="de-DE"/>
        </a:p>
      </dgm:t>
    </dgm:pt>
    <dgm:pt modelId="{41451B0A-AE17-4269-906F-51F265FE31F0}" type="sibTrans" cxnId="{BE7FE0E6-2663-4EB4-886A-580CE4D5C3FF}">
      <dgm:prSet/>
      <dgm:spPr/>
      <dgm:t>
        <a:bodyPr/>
        <a:lstStyle/>
        <a:p>
          <a:endParaRPr lang="de-DE"/>
        </a:p>
      </dgm:t>
    </dgm:pt>
    <dgm:pt modelId="{AAB9E442-179A-4783-85DB-96C15E01AF99}">
      <dgm:prSet phldrT="[Text]" custT="1"/>
      <dgm:spPr/>
      <dgm:t>
        <a:bodyPr/>
        <a:lstStyle/>
        <a:p>
          <a:r>
            <a:rPr lang="de-DE" sz="1600" dirty="0">
              <a:solidFill>
                <a:schemeClr val="tx1"/>
              </a:solidFill>
            </a:rPr>
            <a:t>Data </a:t>
          </a:r>
          <a:r>
            <a:rPr lang="de-DE" sz="1600" dirty="0" err="1">
              <a:solidFill>
                <a:schemeClr val="tx1"/>
              </a:solidFill>
            </a:rPr>
            <a:t>collection</a:t>
          </a:r>
          <a:br>
            <a:rPr lang="de-DE" sz="1600" dirty="0">
              <a:solidFill>
                <a:schemeClr val="tx1"/>
              </a:solidFill>
            </a:rPr>
          </a:br>
          <a:r>
            <a:rPr lang="de-DE" sz="1600" dirty="0">
              <a:solidFill>
                <a:schemeClr val="tx1"/>
              </a:solidFill>
            </a:rPr>
            <a:t>and Tracing </a:t>
          </a:r>
          <a:r>
            <a:rPr lang="de-DE" sz="1600" dirty="0" err="1">
              <a:solidFill>
                <a:schemeClr val="tx1"/>
              </a:solidFill>
            </a:rPr>
            <a:t>chains</a:t>
          </a:r>
          <a:endParaRPr lang="de-DE" sz="1600" dirty="0">
            <a:solidFill>
              <a:schemeClr val="tx1"/>
            </a:solidFill>
          </a:endParaRPr>
        </a:p>
      </dgm:t>
    </dgm:pt>
    <dgm:pt modelId="{E968540D-A6C9-4C58-ACD0-94E944700B51}" type="parTrans" cxnId="{CA4C7729-74CE-44AA-8FA0-1D608DBB542A}">
      <dgm:prSet/>
      <dgm:spPr/>
      <dgm:t>
        <a:bodyPr/>
        <a:lstStyle/>
        <a:p>
          <a:endParaRPr lang="de-DE"/>
        </a:p>
      </dgm:t>
    </dgm:pt>
    <dgm:pt modelId="{6C7759A2-1BA7-4A5F-B090-90414C13DAC6}" type="sibTrans" cxnId="{CA4C7729-74CE-44AA-8FA0-1D608DBB542A}">
      <dgm:prSet/>
      <dgm:spPr/>
      <dgm:t>
        <a:bodyPr/>
        <a:lstStyle/>
        <a:p>
          <a:endParaRPr lang="de-DE"/>
        </a:p>
      </dgm:t>
    </dgm:pt>
    <dgm:pt modelId="{9E2E4D74-8A24-453A-9725-84F97FABA42E}">
      <dgm:prSet phldrT="[Text]" custT="1"/>
      <dgm:spPr/>
      <dgm:t>
        <a:bodyPr/>
        <a:lstStyle/>
        <a:p>
          <a:r>
            <a:rPr lang="de-DE" sz="1600" dirty="0">
              <a:solidFill>
                <a:schemeClr val="tx1"/>
              </a:solidFill>
            </a:rPr>
            <a:t>Emergency </a:t>
          </a:r>
          <a:r>
            <a:rPr lang="de-DE" sz="1600" dirty="0" err="1">
              <a:solidFill>
                <a:schemeClr val="tx1"/>
              </a:solidFill>
            </a:rPr>
            <a:t>plans</a:t>
          </a:r>
          <a:endParaRPr lang="de-DE" sz="1600" dirty="0">
            <a:solidFill>
              <a:schemeClr val="tx1"/>
            </a:solidFill>
          </a:endParaRPr>
        </a:p>
      </dgm:t>
    </dgm:pt>
    <dgm:pt modelId="{F434CA68-0057-4317-8EEB-5F4B5673BEF9}" type="parTrans" cxnId="{28293727-EC2B-49A5-BA84-7F195FC68809}">
      <dgm:prSet/>
      <dgm:spPr/>
      <dgm:t>
        <a:bodyPr/>
        <a:lstStyle/>
        <a:p>
          <a:endParaRPr lang="de-DE"/>
        </a:p>
      </dgm:t>
    </dgm:pt>
    <dgm:pt modelId="{A85A69A7-AA4C-4B87-BC90-BC0F9B8DD3F9}" type="sibTrans" cxnId="{28293727-EC2B-49A5-BA84-7F195FC68809}">
      <dgm:prSet/>
      <dgm:spPr/>
      <dgm:t>
        <a:bodyPr/>
        <a:lstStyle/>
        <a:p>
          <a:endParaRPr lang="de-DE"/>
        </a:p>
      </dgm:t>
    </dgm:pt>
    <dgm:pt modelId="{89B821AD-385F-4039-8A1F-1F2FD8483394}" type="pres">
      <dgm:prSet presAssocID="{BCAFB3E0-9A86-4903-BCB5-6154FA33EDAF}" presName="composite" presStyleCnt="0">
        <dgm:presLayoutVars>
          <dgm:chMax val="3"/>
          <dgm:animLvl val="lvl"/>
          <dgm:resizeHandles val="exact"/>
        </dgm:presLayoutVars>
      </dgm:prSet>
      <dgm:spPr/>
    </dgm:pt>
    <dgm:pt modelId="{8DD65F29-4E96-4EF5-9F89-148AC93E904B}" type="pres">
      <dgm:prSet presAssocID="{572A8EFD-63BF-4197-B239-C935F9A7F174}" presName="gear1" presStyleLbl="node1" presStyleIdx="0" presStyleCnt="3" custLinFactNeighborX="-17567">
        <dgm:presLayoutVars>
          <dgm:chMax val="1"/>
          <dgm:bulletEnabled val="1"/>
        </dgm:presLayoutVars>
      </dgm:prSet>
      <dgm:spPr/>
    </dgm:pt>
    <dgm:pt modelId="{84624CC1-0C79-4F88-8098-3C94DF8F1478}" type="pres">
      <dgm:prSet presAssocID="{572A8EFD-63BF-4197-B239-C935F9A7F174}" presName="gear1srcNode" presStyleLbl="node1" presStyleIdx="0" presStyleCnt="3"/>
      <dgm:spPr/>
    </dgm:pt>
    <dgm:pt modelId="{BC14A0AA-383E-4B10-AFB7-A88FD434F41D}" type="pres">
      <dgm:prSet presAssocID="{572A8EFD-63BF-4197-B239-C935F9A7F174}" presName="gear1dstNode" presStyleLbl="node1" presStyleIdx="0" presStyleCnt="3"/>
      <dgm:spPr/>
    </dgm:pt>
    <dgm:pt modelId="{3EF43585-0319-4F8C-AF65-7BDE702EE405}" type="pres">
      <dgm:prSet presAssocID="{572A8EFD-63BF-4197-B239-C935F9A7F174}" presName="gear1ch" presStyleLbl="fgAcc1" presStyleIdx="0" presStyleCnt="3" custScaleY="155014" custLinFactX="72513" custLinFactY="-50010" custLinFactNeighborX="100000" custLinFactNeighborY="-100000">
        <dgm:presLayoutVars>
          <dgm:chMax val="0"/>
          <dgm:bulletEnabled val="1"/>
        </dgm:presLayoutVars>
      </dgm:prSet>
      <dgm:spPr/>
    </dgm:pt>
    <dgm:pt modelId="{3F1D8BCF-2394-4536-BAA8-FE9B2FF58E14}" type="pres">
      <dgm:prSet presAssocID="{A062A8DE-18A9-4106-872B-E895FDACDAE8}" presName="gear2" presStyleLbl="node1" presStyleIdx="1" presStyleCnt="3" custLinFactNeighborX="-26189">
        <dgm:presLayoutVars>
          <dgm:chMax val="1"/>
          <dgm:bulletEnabled val="1"/>
        </dgm:presLayoutVars>
      </dgm:prSet>
      <dgm:spPr/>
    </dgm:pt>
    <dgm:pt modelId="{C8CAA76B-DF1E-4EDA-B702-EEA6B8250439}" type="pres">
      <dgm:prSet presAssocID="{A062A8DE-18A9-4106-872B-E895FDACDAE8}" presName="gear2srcNode" presStyleLbl="node1" presStyleIdx="1" presStyleCnt="3"/>
      <dgm:spPr/>
    </dgm:pt>
    <dgm:pt modelId="{2C421F0D-79AE-4529-BBC9-604868A63C00}" type="pres">
      <dgm:prSet presAssocID="{A062A8DE-18A9-4106-872B-E895FDACDAE8}" presName="gear2dstNode" presStyleLbl="node1" presStyleIdx="1" presStyleCnt="3"/>
      <dgm:spPr/>
    </dgm:pt>
    <dgm:pt modelId="{1B35CCF5-4658-4494-A739-852E3E823A0C}" type="pres">
      <dgm:prSet presAssocID="{A062A8DE-18A9-4106-872B-E895FDACDAE8}" presName="gear2ch" presStyleLbl="fgAcc1" presStyleIdx="1" presStyleCnt="3" custLinFactNeighborX="-65130" custLinFactNeighborY="43300">
        <dgm:presLayoutVars>
          <dgm:chMax val="0"/>
          <dgm:bulletEnabled val="1"/>
        </dgm:presLayoutVars>
      </dgm:prSet>
      <dgm:spPr/>
    </dgm:pt>
    <dgm:pt modelId="{37AFB81A-8A13-4F0C-86BC-CBE2A043E834}" type="pres">
      <dgm:prSet presAssocID="{0E91CC2C-6FC2-4F9D-9EE4-A02B8F514711}" presName="gear3" presStyleLbl="node1" presStyleIdx="2" presStyleCnt="3" custLinFactNeighborX="-20131"/>
      <dgm:spPr/>
    </dgm:pt>
    <dgm:pt modelId="{7490C1A3-E4D9-4561-894E-E02E04D1233A}" type="pres">
      <dgm:prSet presAssocID="{0E91CC2C-6FC2-4F9D-9EE4-A02B8F514711}" presName="gear3tx" presStyleLbl="node1" presStyleIdx="2" presStyleCnt="3">
        <dgm:presLayoutVars>
          <dgm:chMax val="1"/>
          <dgm:bulletEnabled val="1"/>
        </dgm:presLayoutVars>
      </dgm:prSet>
      <dgm:spPr/>
    </dgm:pt>
    <dgm:pt modelId="{86E6309E-724E-46F5-91BB-43D6F29068A1}" type="pres">
      <dgm:prSet presAssocID="{0E91CC2C-6FC2-4F9D-9EE4-A02B8F514711}" presName="gear3srcNode" presStyleLbl="node1" presStyleIdx="2" presStyleCnt="3"/>
      <dgm:spPr/>
    </dgm:pt>
    <dgm:pt modelId="{8D4B2E9C-611B-4EB7-A636-F1F1E36AAF52}" type="pres">
      <dgm:prSet presAssocID="{0E91CC2C-6FC2-4F9D-9EE4-A02B8F514711}" presName="gear3dstNode" presStyleLbl="node1" presStyleIdx="2" presStyleCnt="3"/>
      <dgm:spPr/>
    </dgm:pt>
    <dgm:pt modelId="{FFD7E02D-592D-43D5-BA11-CAFFA5024B2A}" type="pres">
      <dgm:prSet presAssocID="{0E91CC2C-6FC2-4F9D-9EE4-A02B8F514711}" presName="gear3ch" presStyleLbl="fgAcc1" presStyleIdx="2" presStyleCnt="3" custScaleX="210075" custScaleY="136124" custLinFactNeighborX="40360" custLinFactNeighborY="-19804">
        <dgm:presLayoutVars>
          <dgm:chMax val="0"/>
          <dgm:bulletEnabled val="1"/>
        </dgm:presLayoutVars>
      </dgm:prSet>
      <dgm:spPr/>
    </dgm:pt>
    <dgm:pt modelId="{D4B015E6-6EA4-4004-B34B-4AEF004D17C9}" type="pres">
      <dgm:prSet presAssocID="{FA55F387-5E1B-4C47-9DC5-EB385FB5DD7B}" presName="connector1" presStyleLbl="sibTrans2D1" presStyleIdx="0" presStyleCnt="3" custLinFactNeighborX="-13725"/>
      <dgm:spPr/>
    </dgm:pt>
    <dgm:pt modelId="{B234C7F6-704C-4CD5-923C-A887A5EEB697}" type="pres">
      <dgm:prSet presAssocID="{84CF6B45-26E2-4BAA-A183-AE2301E5BE80}" presName="connector2" presStyleLbl="sibTrans2D1" presStyleIdx="1" presStyleCnt="3" custLinFactNeighborX="-18891"/>
      <dgm:spPr/>
    </dgm:pt>
    <dgm:pt modelId="{BD6EC16B-A5BA-4820-9656-7C0FD12B864A}" type="pres">
      <dgm:prSet presAssocID="{033CA2B1-2928-45D9-8B00-9E88F743B36B}" presName="connector3" presStyleLbl="sibTrans2D1" presStyleIdx="2" presStyleCnt="3" custLinFactNeighborX="-17522"/>
      <dgm:spPr/>
    </dgm:pt>
  </dgm:ptLst>
  <dgm:cxnLst>
    <dgm:cxn modelId="{028D4403-28EE-4D9A-A1C3-B645E1A34370}" type="presOf" srcId="{AAB9E442-179A-4783-85DB-96C15E01AF99}" destId="{FFD7E02D-592D-43D5-BA11-CAFFA5024B2A}" srcOrd="0" destOrd="1" presId="urn:microsoft.com/office/officeart/2005/8/layout/gear1"/>
    <dgm:cxn modelId="{B06D9205-1341-465C-A725-2DE765A93884}" type="presOf" srcId="{84CF6B45-26E2-4BAA-A183-AE2301E5BE80}" destId="{B234C7F6-704C-4CD5-923C-A887A5EEB697}" srcOrd="0" destOrd="0" presId="urn:microsoft.com/office/officeart/2005/8/layout/gear1"/>
    <dgm:cxn modelId="{28293727-EC2B-49A5-BA84-7F195FC68809}" srcId="{0E91CC2C-6FC2-4F9D-9EE4-A02B8F514711}" destId="{9E2E4D74-8A24-453A-9725-84F97FABA42E}" srcOrd="2" destOrd="0" parTransId="{F434CA68-0057-4317-8EEB-5F4B5673BEF9}" sibTransId="{A85A69A7-AA4C-4B87-BC90-BC0F9B8DD3F9}"/>
    <dgm:cxn modelId="{CA4C7729-74CE-44AA-8FA0-1D608DBB542A}" srcId="{0E91CC2C-6FC2-4F9D-9EE4-A02B8F514711}" destId="{AAB9E442-179A-4783-85DB-96C15E01AF99}" srcOrd="1" destOrd="0" parTransId="{E968540D-A6C9-4C58-ACD0-94E944700B51}" sibTransId="{6C7759A2-1BA7-4A5F-B090-90414C13DAC6}"/>
    <dgm:cxn modelId="{7E827F2E-E4A7-45AA-B44E-3688262AA8E2}" srcId="{BCAFB3E0-9A86-4903-BCB5-6154FA33EDAF}" destId="{A062A8DE-18A9-4106-872B-E895FDACDAE8}" srcOrd="1" destOrd="0" parTransId="{293C7932-22AC-4446-89FB-2AB8156E3E12}" sibTransId="{84CF6B45-26E2-4BAA-A183-AE2301E5BE80}"/>
    <dgm:cxn modelId="{A46D4D3F-928C-46C2-83C2-5D8643EBC795}" type="presOf" srcId="{9E2E4D74-8A24-453A-9725-84F97FABA42E}" destId="{FFD7E02D-592D-43D5-BA11-CAFFA5024B2A}" srcOrd="0" destOrd="2" presId="urn:microsoft.com/office/officeart/2005/8/layout/gear1"/>
    <dgm:cxn modelId="{CFA00C6A-E7A2-4430-B2AB-0C9076CD1116}" srcId="{A062A8DE-18A9-4106-872B-E895FDACDAE8}" destId="{1BBF1023-7D5B-4C00-ADA9-42743761E66A}" srcOrd="0" destOrd="0" parTransId="{18F32070-167D-4E6C-91B9-C7C62A6F64DE}" sibTransId="{148167A9-F053-4EDD-8200-06E1464A3DE4}"/>
    <dgm:cxn modelId="{8C08806C-86D2-4416-8770-EBCF7DF64462}" type="presOf" srcId="{0E91CC2C-6FC2-4F9D-9EE4-A02B8F514711}" destId="{86E6309E-724E-46F5-91BB-43D6F29068A1}" srcOrd="2" destOrd="0" presId="urn:microsoft.com/office/officeart/2005/8/layout/gear1"/>
    <dgm:cxn modelId="{2ED9666D-2187-40DA-86F0-BBFA93B18354}" type="presOf" srcId="{542CF2AB-D581-495A-8829-2DF3DFADCA89}" destId="{3EF43585-0319-4F8C-AF65-7BDE702EE405}" srcOrd="0" destOrd="1" presId="urn:microsoft.com/office/officeart/2005/8/layout/gear1"/>
    <dgm:cxn modelId="{C120226E-001B-4587-BE64-D89EA7A9C747}" type="presOf" srcId="{FA55F387-5E1B-4C47-9DC5-EB385FB5DD7B}" destId="{D4B015E6-6EA4-4004-B34B-4AEF004D17C9}" srcOrd="0" destOrd="0" presId="urn:microsoft.com/office/officeart/2005/8/layout/gear1"/>
    <dgm:cxn modelId="{9E13864F-A36A-42D1-A491-B1CEA8DE7D16}" type="presOf" srcId="{A062A8DE-18A9-4106-872B-E895FDACDAE8}" destId="{C8CAA76B-DF1E-4EDA-B702-EEA6B8250439}" srcOrd="1" destOrd="0" presId="urn:microsoft.com/office/officeart/2005/8/layout/gear1"/>
    <dgm:cxn modelId="{43739C51-A441-44E2-90D9-65121FC71129}" type="presOf" srcId="{46569BD2-AAA4-4F66-9870-AF1B9E82B0E6}" destId="{FFD7E02D-592D-43D5-BA11-CAFFA5024B2A}" srcOrd="0" destOrd="0" presId="urn:microsoft.com/office/officeart/2005/8/layout/gear1"/>
    <dgm:cxn modelId="{9D2FCE8C-62F8-4304-BD41-FEF743A1EB30}" srcId="{A062A8DE-18A9-4106-872B-E895FDACDAE8}" destId="{A50B6299-7BF8-439F-88A7-DCAF99FEC18E}" srcOrd="1" destOrd="0" parTransId="{9D250886-6600-430C-8693-3BB5F0E4B93E}" sibTransId="{919F98C5-B430-4C76-8B49-6DEF62B8EDD2}"/>
    <dgm:cxn modelId="{01CEE291-E56C-4376-B78C-C49B75F98F3F}" type="presOf" srcId="{A062A8DE-18A9-4106-872B-E895FDACDAE8}" destId="{3F1D8BCF-2394-4536-BAA8-FE9B2FF58E14}" srcOrd="0" destOrd="0" presId="urn:microsoft.com/office/officeart/2005/8/layout/gear1"/>
    <dgm:cxn modelId="{49BB0992-7E0F-4920-8D93-ED4C238C4E4A}" type="presOf" srcId="{033CA2B1-2928-45D9-8B00-9E88F743B36B}" destId="{BD6EC16B-A5BA-4820-9656-7C0FD12B864A}" srcOrd="0" destOrd="0" presId="urn:microsoft.com/office/officeart/2005/8/layout/gear1"/>
    <dgm:cxn modelId="{661EDDA2-E3D8-4661-995A-EC7B1D951C31}" srcId="{BCAFB3E0-9A86-4903-BCB5-6154FA33EDAF}" destId="{572A8EFD-63BF-4197-B239-C935F9A7F174}" srcOrd="0" destOrd="0" parTransId="{4F486E19-5DFB-4FAE-AF18-FC6543D08D43}" sibTransId="{FA55F387-5E1B-4C47-9DC5-EB385FB5DD7B}"/>
    <dgm:cxn modelId="{102705A4-BB86-484B-8446-2ECD7F4C204D}" type="presOf" srcId="{572A8EFD-63BF-4197-B239-C935F9A7F174}" destId="{BC14A0AA-383E-4B10-AFB7-A88FD434F41D}" srcOrd="2" destOrd="0" presId="urn:microsoft.com/office/officeart/2005/8/layout/gear1"/>
    <dgm:cxn modelId="{679B3FAE-BFB6-46D0-B457-63A280D01E29}" type="presOf" srcId="{A50B6299-7BF8-439F-88A7-DCAF99FEC18E}" destId="{1B35CCF5-4658-4494-A739-852E3E823A0C}" srcOrd="0" destOrd="1" presId="urn:microsoft.com/office/officeart/2005/8/layout/gear1"/>
    <dgm:cxn modelId="{B9F2B4BB-4A0B-4AE3-AD2D-046F013C5794}" type="presOf" srcId="{572A8EFD-63BF-4197-B239-C935F9A7F174}" destId="{8DD65F29-4E96-4EF5-9F89-148AC93E904B}" srcOrd="0" destOrd="0" presId="urn:microsoft.com/office/officeart/2005/8/layout/gear1"/>
    <dgm:cxn modelId="{46DFF5C7-D601-41D0-80FF-E32399F44EA2}" type="presOf" srcId="{32A6755A-8056-47D1-A4B6-2A6C53E96AEB}" destId="{3EF43585-0319-4F8C-AF65-7BDE702EE405}" srcOrd="0" destOrd="0" presId="urn:microsoft.com/office/officeart/2005/8/layout/gear1"/>
    <dgm:cxn modelId="{53EC89CC-B147-4C56-A0DA-46F43F11BDD7}" srcId="{BCAFB3E0-9A86-4903-BCB5-6154FA33EDAF}" destId="{0E91CC2C-6FC2-4F9D-9EE4-A02B8F514711}" srcOrd="2" destOrd="0" parTransId="{180517C6-0A58-4D30-ADEF-6314FF8F45DB}" sibTransId="{033CA2B1-2928-45D9-8B00-9E88F743B36B}"/>
    <dgm:cxn modelId="{C14894CD-9229-4A79-AFC1-241C3532468E}" type="presOf" srcId="{0E91CC2C-6FC2-4F9D-9EE4-A02B8F514711}" destId="{7490C1A3-E4D9-4561-894E-E02E04D1233A}" srcOrd="1" destOrd="0" presId="urn:microsoft.com/office/officeart/2005/8/layout/gear1"/>
    <dgm:cxn modelId="{EFF613D9-A822-477B-8B63-C06A47B78C48}" type="presOf" srcId="{BCAFB3E0-9A86-4903-BCB5-6154FA33EDAF}" destId="{89B821AD-385F-4039-8A1F-1F2FD8483394}" srcOrd="0" destOrd="0" presId="urn:microsoft.com/office/officeart/2005/8/layout/gear1"/>
    <dgm:cxn modelId="{9B506ED9-BE49-4590-A193-4C23C69CACDD}" srcId="{572A8EFD-63BF-4197-B239-C935F9A7F174}" destId="{542CF2AB-D581-495A-8829-2DF3DFADCA89}" srcOrd="1" destOrd="0" parTransId="{FEAAA94A-9520-47BE-AFC1-9D3CE9CE450E}" sibTransId="{AC7E3F4C-24EA-49A4-A441-A49FB3479BE4}"/>
    <dgm:cxn modelId="{E2D059DE-C06E-4B87-B745-7D1FBB6B2BC3}" srcId="{572A8EFD-63BF-4197-B239-C935F9A7F174}" destId="{32A6755A-8056-47D1-A4B6-2A6C53E96AEB}" srcOrd="0" destOrd="0" parTransId="{720EA62F-095F-4B3A-82E6-6508D4F7BFCD}" sibTransId="{DC4F2759-5A44-49BF-8295-3CFC24B20671}"/>
    <dgm:cxn modelId="{E45B80E1-4EDC-4EAC-98A0-4CDFFB6A0FCB}" type="presOf" srcId="{572A8EFD-63BF-4197-B239-C935F9A7F174}" destId="{84624CC1-0C79-4F88-8098-3C94DF8F1478}" srcOrd="1" destOrd="0" presId="urn:microsoft.com/office/officeart/2005/8/layout/gear1"/>
    <dgm:cxn modelId="{BE7FE0E6-2663-4EB4-886A-580CE4D5C3FF}" srcId="{0E91CC2C-6FC2-4F9D-9EE4-A02B8F514711}" destId="{46569BD2-AAA4-4F66-9870-AF1B9E82B0E6}" srcOrd="0" destOrd="0" parTransId="{222464C0-CC5A-4201-AD0D-C70E43D7E06F}" sibTransId="{41451B0A-AE17-4269-906F-51F265FE31F0}"/>
    <dgm:cxn modelId="{15788AF1-1566-4B37-BC26-7EE76AEBF62D}" type="presOf" srcId="{0E91CC2C-6FC2-4F9D-9EE4-A02B8F514711}" destId="{37AFB81A-8A13-4F0C-86BC-CBE2A043E834}" srcOrd="0" destOrd="0" presId="urn:microsoft.com/office/officeart/2005/8/layout/gear1"/>
    <dgm:cxn modelId="{6C7543F2-BB5B-418E-8257-25AC0CE6208D}" type="presOf" srcId="{1BBF1023-7D5B-4C00-ADA9-42743761E66A}" destId="{1B35CCF5-4658-4494-A739-852E3E823A0C}" srcOrd="0" destOrd="0" presId="urn:microsoft.com/office/officeart/2005/8/layout/gear1"/>
    <dgm:cxn modelId="{A53D5EF4-6C24-4302-B712-4EB7010EF64E}" type="presOf" srcId="{A062A8DE-18A9-4106-872B-E895FDACDAE8}" destId="{2C421F0D-79AE-4529-BBC9-604868A63C00}" srcOrd="2" destOrd="0" presId="urn:microsoft.com/office/officeart/2005/8/layout/gear1"/>
    <dgm:cxn modelId="{F2E1E1F4-67E6-4681-8EDF-A5A043A560EB}" type="presOf" srcId="{0E91CC2C-6FC2-4F9D-9EE4-A02B8F514711}" destId="{8D4B2E9C-611B-4EB7-A636-F1F1E36AAF52}" srcOrd="3" destOrd="0" presId="urn:microsoft.com/office/officeart/2005/8/layout/gear1"/>
    <dgm:cxn modelId="{72FABE71-45BD-4E18-A0C9-1E8912337547}" type="presParOf" srcId="{89B821AD-385F-4039-8A1F-1F2FD8483394}" destId="{8DD65F29-4E96-4EF5-9F89-148AC93E904B}" srcOrd="0" destOrd="0" presId="urn:microsoft.com/office/officeart/2005/8/layout/gear1"/>
    <dgm:cxn modelId="{073CA689-64D5-46DC-AB48-5303BAC6D29C}" type="presParOf" srcId="{89B821AD-385F-4039-8A1F-1F2FD8483394}" destId="{84624CC1-0C79-4F88-8098-3C94DF8F1478}" srcOrd="1" destOrd="0" presId="urn:microsoft.com/office/officeart/2005/8/layout/gear1"/>
    <dgm:cxn modelId="{36B462DF-3D54-4CA8-A0A2-2FDBBAD5A4C7}" type="presParOf" srcId="{89B821AD-385F-4039-8A1F-1F2FD8483394}" destId="{BC14A0AA-383E-4B10-AFB7-A88FD434F41D}" srcOrd="2" destOrd="0" presId="urn:microsoft.com/office/officeart/2005/8/layout/gear1"/>
    <dgm:cxn modelId="{4E2ED3E7-760C-4214-AE02-C1F10189C32B}" type="presParOf" srcId="{89B821AD-385F-4039-8A1F-1F2FD8483394}" destId="{3EF43585-0319-4F8C-AF65-7BDE702EE405}" srcOrd="3" destOrd="0" presId="urn:microsoft.com/office/officeart/2005/8/layout/gear1"/>
    <dgm:cxn modelId="{78205679-9020-4FEC-8E05-17D681DE8781}" type="presParOf" srcId="{89B821AD-385F-4039-8A1F-1F2FD8483394}" destId="{3F1D8BCF-2394-4536-BAA8-FE9B2FF58E14}" srcOrd="4" destOrd="0" presId="urn:microsoft.com/office/officeart/2005/8/layout/gear1"/>
    <dgm:cxn modelId="{B3BF0929-749B-489B-A2BA-1D8523763006}" type="presParOf" srcId="{89B821AD-385F-4039-8A1F-1F2FD8483394}" destId="{C8CAA76B-DF1E-4EDA-B702-EEA6B8250439}" srcOrd="5" destOrd="0" presId="urn:microsoft.com/office/officeart/2005/8/layout/gear1"/>
    <dgm:cxn modelId="{234A3634-E72D-4AC4-A5AD-015EC1F5C9F0}" type="presParOf" srcId="{89B821AD-385F-4039-8A1F-1F2FD8483394}" destId="{2C421F0D-79AE-4529-BBC9-604868A63C00}" srcOrd="6" destOrd="0" presId="urn:microsoft.com/office/officeart/2005/8/layout/gear1"/>
    <dgm:cxn modelId="{66377247-BD1B-42B6-B7D0-5BA3A4B3441E}" type="presParOf" srcId="{89B821AD-385F-4039-8A1F-1F2FD8483394}" destId="{1B35CCF5-4658-4494-A739-852E3E823A0C}" srcOrd="7" destOrd="0" presId="urn:microsoft.com/office/officeart/2005/8/layout/gear1"/>
    <dgm:cxn modelId="{31BBC5BC-596E-4AC7-93FB-D0A0B5708A39}" type="presParOf" srcId="{89B821AD-385F-4039-8A1F-1F2FD8483394}" destId="{37AFB81A-8A13-4F0C-86BC-CBE2A043E834}" srcOrd="8" destOrd="0" presId="urn:microsoft.com/office/officeart/2005/8/layout/gear1"/>
    <dgm:cxn modelId="{2AB5902E-7CC5-45F4-8594-0EECAC1B5340}" type="presParOf" srcId="{89B821AD-385F-4039-8A1F-1F2FD8483394}" destId="{7490C1A3-E4D9-4561-894E-E02E04D1233A}" srcOrd="9" destOrd="0" presId="urn:microsoft.com/office/officeart/2005/8/layout/gear1"/>
    <dgm:cxn modelId="{FCAFB817-BF33-4AF3-853C-9BDE3257297C}" type="presParOf" srcId="{89B821AD-385F-4039-8A1F-1F2FD8483394}" destId="{86E6309E-724E-46F5-91BB-43D6F29068A1}" srcOrd="10" destOrd="0" presId="urn:microsoft.com/office/officeart/2005/8/layout/gear1"/>
    <dgm:cxn modelId="{901CD7EB-9765-4FD2-A837-ECB3CE142EBD}" type="presParOf" srcId="{89B821AD-385F-4039-8A1F-1F2FD8483394}" destId="{8D4B2E9C-611B-4EB7-A636-F1F1E36AAF52}" srcOrd="11" destOrd="0" presId="urn:microsoft.com/office/officeart/2005/8/layout/gear1"/>
    <dgm:cxn modelId="{9196CB5E-190E-4417-9C34-5BFE04DC468F}" type="presParOf" srcId="{89B821AD-385F-4039-8A1F-1F2FD8483394}" destId="{FFD7E02D-592D-43D5-BA11-CAFFA5024B2A}" srcOrd="12" destOrd="0" presId="urn:microsoft.com/office/officeart/2005/8/layout/gear1"/>
    <dgm:cxn modelId="{45A225DD-FD8B-4934-B750-1E002ACEC2CA}" type="presParOf" srcId="{89B821AD-385F-4039-8A1F-1F2FD8483394}" destId="{D4B015E6-6EA4-4004-B34B-4AEF004D17C9}" srcOrd="13" destOrd="0" presId="urn:microsoft.com/office/officeart/2005/8/layout/gear1"/>
    <dgm:cxn modelId="{1C058DED-AE86-43D3-806B-B36D69E971A3}" type="presParOf" srcId="{89B821AD-385F-4039-8A1F-1F2FD8483394}" destId="{B234C7F6-704C-4CD5-923C-A887A5EEB697}" srcOrd="14" destOrd="0" presId="urn:microsoft.com/office/officeart/2005/8/layout/gear1"/>
    <dgm:cxn modelId="{17ABF5D4-2ABC-4BE9-A13F-EE51338BDB58}" type="presParOf" srcId="{89B821AD-385F-4039-8A1F-1F2FD8483394}" destId="{BD6EC16B-A5BA-4820-9656-7C0FD12B864A}"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AFB3E0-9A86-4903-BCB5-6154FA33EDAF}" type="doc">
      <dgm:prSet loTypeId="urn:microsoft.com/office/officeart/2005/8/layout/gear1" loCatId="process" qsTypeId="urn:microsoft.com/office/officeart/2005/8/quickstyle/simple1" qsCatId="simple" csTypeId="urn:microsoft.com/office/officeart/2005/8/colors/accent2_3" csCatId="accent2" phldr="1"/>
      <dgm:spPr/>
      <dgm:t>
        <a:bodyPr/>
        <a:lstStyle/>
        <a:p>
          <a:endParaRPr lang="de-DE"/>
        </a:p>
      </dgm:t>
    </dgm:pt>
    <dgm:pt modelId="{572A8EFD-63BF-4197-B239-C935F9A7F174}">
      <dgm:prSet phldrT="[Text]"/>
      <dgm:spPr/>
      <dgm:t>
        <a:bodyPr/>
        <a:lstStyle/>
        <a:p>
          <a:r>
            <a:rPr lang="de-DE" b="1" dirty="0" err="1">
              <a:solidFill>
                <a:schemeClr val="bg1"/>
              </a:solidFill>
            </a:rPr>
            <a:t>Physical</a:t>
          </a:r>
          <a:r>
            <a:rPr lang="de-DE" b="1" dirty="0">
              <a:solidFill>
                <a:schemeClr val="bg1"/>
              </a:solidFill>
            </a:rPr>
            <a:t> </a:t>
          </a:r>
          <a:r>
            <a:rPr lang="de-DE" b="1" dirty="0" err="1">
              <a:solidFill>
                <a:schemeClr val="bg1"/>
              </a:solidFill>
            </a:rPr>
            <a:t>Distancing</a:t>
          </a:r>
          <a:endParaRPr lang="de-DE" dirty="0">
            <a:solidFill>
              <a:schemeClr val="bg1"/>
            </a:solidFill>
          </a:endParaRPr>
        </a:p>
      </dgm:t>
    </dgm:pt>
    <dgm:pt modelId="{4F486E19-5DFB-4FAE-AF18-FC6543D08D43}" type="parTrans" cxnId="{661EDDA2-E3D8-4661-995A-EC7B1D951C31}">
      <dgm:prSet/>
      <dgm:spPr/>
      <dgm:t>
        <a:bodyPr/>
        <a:lstStyle/>
        <a:p>
          <a:endParaRPr lang="de-DE"/>
        </a:p>
      </dgm:t>
    </dgm:pt>
    <dgm:pt modelId="{FA55F387-5E1B-4C47-9DC5-EB385FB5DD7B}" type="sibTrans" cxnId="{661EDDA2-E3D8-4661-995A-EC7B1D951C31}">
      <dgm:prSet/>
      <dgm:spPr/>
      <dgm:t>
        <a:bodyPr/>
        <a:lstStyle/>
        <a:p>
          <a:endParaRPr lang="de-DE"/>
        </a:p>
      </dgm:t>
    </dgm:pt>
    <dgm:pt modelId="{A062A8DE-18A9-4106-872B-E895FDACDAE8}">
      <dgm:prSet phldrT="[Text]"/>
      <dgm:spPr/>
      <dgm:t>
        <a:bodyPr/>
        <a:lstStyle/>
        <a:p>
          <a:r>
            <a:rPr lang="de-DE" dirty="0">
              <a:solidFill>
                <a:schemeClr val="bg1"/>
              </a:solidFill>
            </a:rPr>
            <a:t>Personal </a:t>
          </a:r>
          <a:r>
            <a:rPr lang="de-DE" dirty="0" err="1">
              <a:solidFill>
                <a:schemeClr val="bg1"/>
              </a:solidFill>
            </a:rPr>
            <a:t>safety</a:t>
          </a:r>
          <a:endParaRPr lang="de-DE" dirty="0">
            <a:solidFill>
              <a:schemeClr val="bg1"/>
            </a:solidFill>
          </a:endParaRPr>
        </a:p>
      </dgm:t>
    </dgm:pt>
    <dgm:pt modelId="{293C7932-22AC-4446-89FB-2AB8156E3E12}" type="parTrans" cxnId="{7E827F2E-E4A7-45AA-B44E-3688262AA8E2}">
      <dgm:prSet/>
      <dgm:spPr/>
      <dgm:t>
        <a:bodyPr/>
        <a:lstStyle/>
        <a:p>
          <a:endParaRPr lang="de-DE"/>
        </a:p>
      </dgm:t>
    </dgm:pt>
    <dgm:pt modelId="{84CF6B45-26E2-4BAA-A183-AE2301E5BE80}" type="sibTrans" cxnId="{7E827F2E-E4A7-45AA-B44E-3688262AA8E2}">
      <dgm:prSet/>
      <dgm:spPr/>
      <dgm:t>
        <a:bodyPr/>
        <a:lstStyle/>
        <a:p>
          <a:endParaRPr lang="de-DE"/>
        </a:p>
      </dgm:t>
    </dgm:pt>
    <dgm:pt modelId="{0E91CC2C-6FC2-4F9D-9EE4-A02B8F514711}">
      <dgm:prSet phldrT="[Text]"/>
      <dgm:spPr/>
      <dgm:t>
        <a:bodyPr/>
        <a:lstStyle/>
        <a:p>
          <a:r>
            <a:rPr lang="de-DE" dirty="0" err="1">
              <a:solidFill>
                <a:schemeClr val="bg1"/>
              </a:solidFill>
            </a:rPr>
            <a:t>Infection</a:t>
          </a:r>
          <a:r>
            <a:rPr lang="de-DE" dirty="0">
              <a:solidFill>
                <a:schemeClr val="bg1"/>
              </a:solidFill>
            </a:rPr>
            <a:t> Control </a:t>
          </a:r>
          <a:r>
            <a:rPr lang="de-DE" dirty="0" err="1">
              <a:solidFill>
                <a:schemeClr val="bg1"/>
              </a:solidFill>
            </a:rPr>
            <a:t>Concepts</a:t>
          </a:r>
          <a:endParaRPr lang="de-DE" dirty="0">
            <a:solidFill>
              <a:schemeClr val="bg1"/>
            </a:solidFill>
          </a:endParaRPr>
        </a:p>
      </dgm:t>
    </dgm:pt>
    <dgm:pt modelId="{180517C6-0A58-4D30-ADEF-6314FF8F45DB}" type="parTrans" cxnId="{53EC89CC-B147-4C56-A0DA-46F43F11BDD7}">
      <dgm:prSet/>
      <dgm:spPr/>
      <dgm:t>
        <a:bodyPr/>
        <a:lstStyle/>
        <a:p>
          <a:endParaRPr lang="de-DE"/>
        </a:p>
      </dgm:t>
    </dgm:pt>
    <dgm:pt modelId="{033CA2B1-2928-45D9-8B00-9E88F743B36B}" type="sibTrans" cxnId="{53EC89CC-B147-4C56-A0DA-46F43F11BDD7}">
      <dgm:prSet/>
      <dgm:spPr/>
      <dgm:t>
        <a:bodyPr/>
        <a:lstStyle/>
        <a:p>
          <a:endParaRPr lang="de-DE"/>
        </a:p>
      </dgm:t>
    </dgm:pt>
    <dgm:pt modelId="{89B821AD-385F-4039-8A1F-1F2FD8483394}" type="pres">
      <dgm:prSet presAssocID="{BCAFB3E0-9A86-4903-BCB5-6154FA33EDAF}" presName="composite" presStyleCnt="0">
        <dgm:presLayoutVars>
          <dgm:chMax val="3"/>
          <dgm:animLvl val="lvl"/>
          <dgm:resizeHandles val="exact"/>
        </dgm:presLayoutVars>
      </dgm:prSet>
      <dgm:spPr/>
    </dgm:pt>
    <dgm:pt modelId="{8DD65F29-4E96-4EF5-9F89-148AC93E904B}" type="pres">
      <dgm:prSet presAssocID="{572A8EFD-63BF-4197-B239-C935F9A7F174}" presName="gear1" presStyleLbl="node1" presStyleIdx="0" presStyleCnt="3">
        <dgm:presLayoutVars>
          <dgm:chMax val="1"/>
          <dgm:bulletEnabled val="1"/>
        </dgm:presLayoutVars>
      </dgm:prSet>
      <dgm:spPr/>
    </dgm:pt>
    <dgm:pt modelId="{84624CC1-0C79-4F88-8098-3C94DF8F1478}" type="pres">
      <dgm:prSet presAssocID="{572A8EFD-63BF-4197-B239-C935F9A7F174}" presName="gear1srcNode" presStyleLbl="node1" presStyleIdx="0" presStyleCnt="3"/>
      <dgm:spPr/>
    </dgm:pt>
    <dgm:pt modelId="{BC14A0AA-383E-4B10-AFB7-A88FD434F41D}" type="pres">
      <dgm:prSet presAssocID="{572A8EFD-63BF-4197-B239-C935F9A7F174}" presName="gear1dstNode" presStyleLbl="node1" presStyleIdx="0" presStyleCnt="3"/>
      <dgm:spPr/>
    </dgm:pt>
    <dgm:pt modelId="{3F1D8BCF-2394-4536-BAA8-FE9B2FF58E14}" type="pres">
      <dgm:prSet presAssocID="{A062A8DE-18A9-4106-872B-E895FDACDAE8}" presName="gear2" presStyleLbl="node1" presStyleIdx="1" presStyleCnt="3">
        <dgm:presLayoutVars>
          <dgm:chMax val="1"/>
          <dgm:bulletEnabled val="1"/>
        </dgm:presLayoutVars>
      </dgm:prSet>
      <dgm:spPr/>
    </dgm:pt>
    <dgm:pt modelId="{C8CAA76B-DF1E-4EDA-B702-EEA6B8250439}" type="pres">
      <dgm:prSet presAssocID="{A062A8DE-18A9-4106-872B-E895FDACDAE8}" presName="gear2srcNode" presStyleLbl="node1" presStyleIdx="1" presStyleCnt="3"/>
      <dgm:spPr/>
    </dgm:pt>
    <dgm:pt modelId="{2C421F0D-79AE-4529-BBC9-604868A63C00}" type="pres">
      <dgm:prSet presAssocID="{A062A8DE-18A9-4106-872B-E895FDACDAE8}" presName="gear2dstNode" presStyleLbl="node1" presStyleIdx="1" presStyleCnt="3"/>
      <dgm:spPr/>
    </dgm:pt>
    <dgm:pt modelId="{37AFB81A-8A13-4F0C-86BC-CBE2A043E834}" type="pres">
      <dgm:prSet presAssocID="{0E91CC2C-6FC2-4F9D-9EE4-A02B8F514711}" presName="gear3" presStyleLbl="node1" presStyleIdx="2" presStyleCnt="3"/>
      <dgm:spPr/>
    </dgm:pt>
    <dgm:pt modelId="{7490C1A3-E4D9-4561-894E-E02E04D1233A}" type="pres">
      <dgm:prSet presAssocID="{0E91CC2C-6FC2-4F9D-9EE4-A02B8F514711}" presName="gear3tx" presStyleLbl="node1" presStyleIdx="2" presStyleCnt="3">
        <dgm:presLayoutVars>
          <dgm:chMax val="1"/>
          <dgm:bulletEnabled val="1"/>
        </dgm:presLayoutVars>
      </dgm:prSet>
      <dgm:spPr/>
    </dgm:pt>
    <dgm:pt modelId="{86E6309E-724E-46F5-91BB-43D6F29068A1}" type="pres">
      <dgm:prSet presAssocID="{0E91CC2C-6FC2-4F9D-9EE4-A02B8F514711}" presName="gear3srcNode" presStyleLbl="node1" presStyleIdx="2" presStyleCnt="3"/>
      <dgm:spPr/>
    </dgm:pt>
    <dgm:pt modelId="{8D4B2E9C-611B-4EB7-A636-F1F1E36AAF52}" type="pres">
      <dgm:prSet presAssocID="{0E91CC2C-6FC2-4F9D-9EE4-A02B8F514711}" presName="gear3dstNode" presStyleLbl="node1" presStyleIdx="2" presStyleCnt="3"/>
      <dgm:spPr/>
    </dgm:pt>
    <dgm:pt modelId="{D4B015E6-6EA4-4004-B34B-4AEF004D17C9}" type="pres">
      <dgm:prSet presAssocID="{FA55F387-5E1B-4C47-9DC5-EB385FB5DD7B}" presName="connector1" presStyleLbl="sibTrans2D1" presStyleIdx="0" presStyleCnt="3"/>
      <dgm:spPr/>
    </dgm:pt>
    <dgm:pt modelId="{B234C7F6-704C-4CD5-923C-A887A5EEB697}" type="pres">
      <dgm:prSet presAssocID="{84CF6B45-26E2-4BAA-A183-AE2301E5BE80}" presName="connector2" presStyleLbl="sibTrans2D1" presStyleIdx="1" presStyleCnt="3"/>
      <dgm:spPr/>
    </dgm:pt>
    <dgm:pt modelId="{BD6EC16B-A5BA-4820-9656-7C0FD12B864A}" type="pres">
      <dgm:prSet presAssocID="{033CA2B1-2928-45D9-8B00-9E88F743B36B}" presName="connector3" presStyleLbl="sibTrans2D1" presStyleIdx="2" presStyleCnt="3"/>
      <dgm:spPr/>
    </dgm:pt>
  </dgm:ptLst>
  <dgm:cxnLst>
    <dgm:cxn modelId="{B06D9205-1341-465C-A725-2DE765A93884}" type="presOf" srcId="{84CF6B45-26E2-4BAA-A183-AE2301E5BE80}" destId="{B234C7F6-704C-4CD5-923C-A887A5EEB697}" srcOrd="0" destOrd="0" presId="urn:microsoft.com/office/officeart/2005/8/layout/gear1"/>
    <dgm:cxn modelId="{7E827F2E-E4A7-45AA-B44E-3688262AA8E2}" srcId="{BCAFB3E0-9A86-4903-BCB5-6154FA33EDAF}" destId="{A062A8DE-18A9-4106-872B-E895FDACDAE8}" srcOrd="1" destOrd="0" parTransId="{293C7932-22AC-4446-89FB-2AB8156E3E12}" sibTransId="{84CF6B45-26E2-4BAA-A183-AE2301E5BE80}"/>
    <dgm:cxn modelId="{8C08806C-86D2-4416-8770-EBCF7DF64462}" type="presOf" srcId="{0E91CC2C-6FC2-4F9D-9EE4-A02B8F514711}" destId="{86E6309E-724E-46F5-91BB-43D6F29068A1}" srcOrd="2" destOrd="0" presId="urn:microsoft.com/office/officeart/2005/8/layout/gear1"/>
    <dgm:cxn modelId="{C120226E-001B-4587-BE64-D89EA7A9C747}" type="presOf" srcId="{FA55F387-5E1B-4C47-9DC5-EB385FB5DD7B}" destId="{D4B015E6-6EA4-4004-B34B-4AEF004D17C9}" srcOrd="0" destOrd="0" presId="urn:microsoft.com/office/officeart/2005/8/layout/gear1"/>
    <dgm:cxn modelId="{9E13864F-A36A-42D1-A491-B1CEA8DE7D16}" type="presOf" srcId="{A062A8DE-18A9-4106-872B-E895FDACDAE8}" destId="{C8CAA76B-DF1E-4EDA-B702-EEA6B8250439}" srcOrd="1" destOrd="0" presId="urn:microsoft.com/office/officeart/2005/8/layout/gear1"/>
    <dgm:cxn modelId="{01CEE291-E56C-4376-B78C-C49B75F98F3F}" type="presOf" srcId="{A062A8DE-18A9-4106-872B-E895FDACDAE8}" destId="{3F1D8BCF-2394-4536-BAA8-FE9B2FF58E14}" srcOrd="0" destOrd="0" presId="urn:microsoft.com/office/officeart/2005/8/layout/gear1"/>
    <dgm:cxn modelId="{49BB0992-7E0F-4920-8D93-ED4C238C4E4A}" type="presOf" srcId="{033CA2B1-2928-45D9-8B00-9E88F743B36B}" destId="{BD6EC16B-A5BA-4820-9656-7C0FD12B864A}" srcOrd="0" destOrd="0" presId="urn:microsoft.com/office/officeart/2005/8/layout/gear1"/>
    <dgm:cxn modelId="{661EDDA2-E3D8-4661-995A-EC7B1D951C31}" srcId="{BCAFB3E0-9A86-4903-BCB5-6154FA33EDAF}" destId="{572A8EFD-63BF-4197-B239-C935F9A7F174}" srcOrd="0" destOrd="0" parTransId="{4F486E19-5DFB-4FAE-AF18-FC6543D08D43}" sibTransId="{FA55F387-5E1B-4C47-9DC5-EB385FB5DD7B}"/>
    <dgm:cxn modelId="{102705A4-BB86-484B-8446-2ECD7F4C204D}" type="presOf" srcId="{572A8EFD-63BF-4197-B239-C935F9A7F174}" destId="{BC14A0AA-383E-4B10-AFB7-A88FD434F41D}" srcOrd="2" destOrd="0" presId="urn:microsoft.com/office/officeart/2005/8/layout/gear1"/>
    <dgm:cxn modelId="{B9F2B4BB-4A0B-4AE3-AD2D-046F013C5794}" type="presOf" srcId="{572A8EFD-63BF-4197-B239-C935F9A7F174}" destId="{8DD65F29-4E96-4EF5-9F89-148AC93E904B}" srcOrd="0" destOrd="0" presId="urn:microsoft.com/office/officeart/2005/8/layout/gear1"/>
    <dgm:cxn modelId="{53EC89CC-B147-4C56-A0DA-46F43F11BDD7}" srcId="{BCAFB3E0-9A86-4903-BCB5-6154FA33EDAF}" destId="{0E91CC2C-6FC2-4F9D-9EE4-A02B8F514711}" srcOrd="2" destOrd="0" parTransId="{180517C6-0A58-4D30-ADEF-6314FF8F45DB}" sibTransId="{033CA2B1-2928-45D9-8B00-9E88F743B36B}"/>
    <dgm:cxn modelId="{C14894CD-9229-4A79-AFC1-241C3532468E}" type="presOf" srcId="{0E91CC2C-6FC2-4F9D-9EE4-A02B8F514711}" destId="{7490C1A3-E4D9-4561-894E-E02E04D1233A}" srcOrd="1" destOrd="0" presId="urn:microsoft.com/office/officeart/2005/8/layout/gear1"/>
    <dgm:cxn modelId="{EFF613D9-A822-477B-8B63-C06A47B78C48}" type="presOf" srcId="{BCAFB3E0-9A86-4903-BCB5-6154FA33EDAF}" destId="{89B821AD-385F-4039-8A1F-1F2FD8483394}" srcOrd="0" destOrd="0" presId="urn:microsoft.com/office/officeart/2005/8/layout/gear1"/>
    <dgm:cxn modelId="{E45B80E1-4EDC-4EAC-98A0-4CDFFB6A0FCB}" type="presOf" srcId="{572A8EFD-63BF-4197-B239-C935F9A7F174}" destId="{84624CC1-0C79-4F88-8098-3C94DF8F1478}" srcOrd="1" destOrd="0" presId="urn:microsoft.com/office/officeart/2005/8/layout/gear1"/>
    <dgm:cxn modelId="{15788AF1-1566-4B37-BC26-7EE76AEBF62D}" type="presOf" srcId="{0E91CC2C-6FC2-4F9D-9EE4-A02B8F514711}" destId="{37AFB81A-8A13-4F0C-86BC-CBE2A043E834}" srcOrd="0" destOrd="0" presId="urn:microsoft.com/office/officeart/2005/8/layout/gear1"/>
    <dgm:cxn modelId="{A53D5EF4-6C24-4302-B712-4EB7010EF64E}" type="presOf" srcId="{A062A8DE-18A9-4106-872B-E895FDACDAE8}" destId="{2C421F0D-79AE-4529-BBC9-604868A63C00}" srcOrd="2" destOrd="0" presId="urn:microsoft.com/office/officeart/2005/8/layout/gear1"/>
    <dgm:cxn modelId="{F2E1E1F4-67E6-4681-8EDF-A5A043A560EB}" type="presOf" srcId="{0E91CC2C-6FC2-4F9D-9EE4-A02B8F514711}" destId="{8D4B2E9C-611B-4EB7-A636-F1F1E36AAF52}" srcOrd="3" destOrd="0" presId="urn:microsoft.com/office/officeart/2005/8/layout/gear1"/>
    <dgm:cxn modelId="{72FABE71-45BD-4E18-A0C9-1E8912337547}" type="presParOf" srcId="{89B821AD-385F-4039-8A1F-1F2FD8483394}" destId="{8DD65F29-4E96-4EF5-9F89-148AC93E904B}" srcOrd="0" destOrd="0" presId="urn:microsoft.com/office/officeart/2005/8/layout/gear1"/>
    <dgm:cxn modelId="{073CA689-64D5-46DC-AB48-5303BAC6D29C}" type="presParOf" srcId="{89B821AD-385F-4039-8A1F-1F2FD8483394}" destId="{84624CC1-0C79-4F88-8098-3C94DF8F1478}" srcOrd="1" destOrd="0" presId="urn:microsoft.com/office/officeart/2005/8/layout/gear1"/>
    <dgm:cxn modelId="{36B462DF-3D54-4CA8-A0A2-2FDBBAD5A4C7}" type="presParOf" srcId="{89B821AD-385F-4039-8A1F-1F2FD8483394}" destId="{BC14A0AA-383E-4B10-AFB7-A88FD434F41D}" srcOrd="2" destOrd="0" presId="urn:microsoft.com/office/officeart/2005/8/layout/gear1"/>
    <dgm:cxn modelId="{78205679-9020-4FEC-8E05-17D681DE8781}" type="presParOf" srcId="{89B821AD-385F-4039-8A1F-1F2FD8483394}" destId="{3F1D8BCF-2394-4536-BAA8-FE9B2FF58E14}" srcOrd="3" destOrd="0" presId="urn:microsoft.com/office/officeart/2005/8/layout/gear1"/>
    <dgm:cxn modelId="{B3BF0929-749B-489B-A2BA-1D8523763006}" type="presParOf" srcId="{89B821AD-385F-4039-8A1F-1F2FD8483394}" destId="{C8CAA76B-DF1E-4EDA-B702-EEA6B8250439}" srcOrd="4" destOrd="0" presId="urn:microsoft.com/office/officeart/2005/8/layout/gear1"/>
    <dgm:cxn modelId="{234A3634-E72D-4AC4-A5AD-015EC1F5C9F0}" type="presParOf" srcId="{89B821AD-385F-4039-8A1F-1F2FD8483394}" destId="{2C421F0D-79AE-4529-BBC9-604868A63C00}" srcOrd="5" destOrd="0" presId="urn:microsoft.com/office/officeart/2005/8/layout/gear1"/>
    <dgm:cxn modelId="{31BBC5BC-596E-4AC7-93FB-D0A0B5708A39}" type="presParOf" srcId="{89B821AD-385F-4039-8A1F-1F2FD8483394}" destId="{37AFB81A-8A13-4F0C-86BC-CBE2A043E834}" srcOrd="6" destOrd="0" presId="urn:microsoft.com/office/officeart/2005/8/layout/gear1"/>
    <dgm:cxn modelId="{2AB5902E-7CC5-45F4-8594-0EECAC1B5340}" type="presParOf" srcId="{89B821AD-385F-4039-8A1F-1F2FD8483394}" destId="{7490C1A3-E4D9-4561-894E-E02E04D1233A}" srcOrd="7" destOrd="0" presId="urn:microsoft.com/office/officeart/2005/8/layout/gear1"/>
    <dgm:cxn modelId="{FCAFB817-BF33-4AF3-853C-9BDE3257297C}" type="presParOf" srcId="{89B821AD-385F-4039-8A1F-1F2FD8483394}" destId="{86E6309E-724E-46F5-91BB-43D6F29068A1}" srcOrd="8" destOrd="0" presId="urn:microsoft.com/office/officeart/2005/8/layout/gear1"/>
    <dgm:cxn modelId="{901CD7EB-9765-4FD2-A837-ECB3CE142EBD}" type="presParOf" srcId="{89B821AD-385F-4039-8A1F-1F2FD8483394}" destId="{8D4B2E9C-611B-4EB7-A636-F1F1E36AAF52}" srcOrd="9" destOrd="0" presId="urn:microsoft.com/office/officeart/2005/8/layout/gear1"/>
    <dgm:cxn modelId="{45A225DD-FD8B-4934-B750-1E002ACEC2CA}" type="presParOf" srcId="{89B821AD-385F-4039-8A1F-1F2FD8483394}" destId="{D4B015E6-6EA4-4004-B34B-4AEF004D17C9}" srcOrd="10" destOrd="0" presId="urn:microsoft.com/office/officeart/2005/8/layout/gear1"/>
    <dgm:cxn modelId="{1C058DED-AE86-43D3-806B-B36D69E971A3}" type="presParOf" srcId="{89B821AD-385F-4039-8A1F-1F2FD8483394}" destId="{B234C7F6-704C-4CD5-923C-A887A5EEB697}" srcOrd="11" destOrd="0" presId="urn:microsoft.com/office/officeart/2005/8/layout/gear1"/>
    <dgm:cxn modelId="{17ABF5D4-2ABC-4BE9-A13F-EE51338BDB58}" type="presParOf" srcId="{89B821AD-385F-4039-8A1F-1F2FD8483394}" destId="{BD6EC16B-A5BA-4820-9656-7C0FD12B864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A6B62E-E641-4040-B497-353D3436EF95}" type="doc">
      <dgm:prSet loTypeId="urn:microsoft.com/office/officeart/2008/layout/RadialCluster" loCatId="cycle" qsTypeId="urn:microsoft.com/office/officeart/2005/8/quickstyle/simple1" qsCatId="simple" csTypeId="urn:microsoft.com/office/officeart/2005/8/colors/accent2_3" csCatId="accent2" phldr="1"/>
      <dgm:spPr/>
      <dgm:t>
        <a:bodyPr/>
        <a:lstStyle/>
        <a:p>
          <a:endParaRPr lang="de-DE"/>
        </a:p>
      </dgm:t>
    </dgm:pt>
    <dgm:pt modelId="{16DE77B3-0A87-48C4-A140-0F31D66884A2}">
      <dgm:prSet phldrT="[Text]" custT="1"/>
      <dgm:spPr/>
      <dgm:t>
        <a:bodyPr/>
        <a:lstStyle/>
        <a:p>
          <a:r>
            <a:rPr lang="de-DE" sz="2400" b="1" dirty="0">
              <a:solidFill>
                <a:schemeClr val="bg1"/>
              </a:solidFill>
            </a:rPr>
            <a:t>Technical </a:t>
          </a:r>
          <a:r>
            <a:rPr lang="de-DE" sz="2400" b="1" dirty="0" err="1">
              <a:solidFill>
                <a:schemeClr val="bg1"/>
              </a:solidFill>
            </a:rPr>
            <a:t>Requirements</a:t>
          </a:r>
          <a:endParaRPr lang="de-DE" sz="2400" b="1" dirty="0">
            <a:solidFill>
              <a:schemeClr val="bg1"/>
            </a:solidFill>
          </a:endParaRPr>
        </a:p>
      </dgm:t>
    </dgm:pt>
    <dgm:pt modelId="{03690B1E-50F7-4772-895E-5B653650741B}" type="parTrans" cxnId="{A3F61052-AB78-481B-91AC-76616142ABC4}">
      <dgm:prSet/>
      <dgm:spPr/>
      <dgm:t>
        <a:bodyPr/>
        <a:lstStyle/>
        <a:p>
          <a:endParaRPr lang="de-DE"/>
        </a:p>
      </dgm:t>
    </dgm:pt>
    <dgm:pt modelId="{53290FF5-B7F0-4932-BBB7-241F0E9683DC}" type="sibTrans" cxnId="{A3F61052-AB78-481B-91AC-76616142ABC4}">
      <dgm:prSet/>
      <dgm:spPr/>
      <dgm:t>
        <a:bodyPr/>
        <a:lstStyle/>
        <a:p>
          <a:endParaRPr lang="de-DE"/>
        </a:p>
      </dgm:t>
    </dgm:pt>
    <dgm:pt modelId="{211793CA-EF07-41E2-A45F-4CDCC2BCD2D6}">
      <dgm:prSet phldrT="[Text]" custT="1"/>
      <dgm:spPr/>
      <dgm:t>
        <a:bodyPr/>
        <a:lstStyle/>
        <a:p>
          <a:r>
            <a:rPr lang="de-DE" sz="2400" dirty="0">
              <a:solidFill>
                <a:schemeClr val="bg1"/>
              </a:solidFill>
            </a:rPr>
            <a:t>WiFi Router and fast Internet Access</a:t>
          </a:r>
        </a:p>
      </dgm:t>
    </dgm:pt>
    <dgm:pt modelId="{F4E3AA18-81B2-4143-B20A-FB91D6C35028}" type="parTrans" cxnId="{46480522-BA5E-4804-8B6B-5249AF7B839E}">
      <dgm:prSet/>
      <dgm:spPr/>
      <dgm:t>
        <a:bodyPr/>
        <a:lstStyle/>
        <a:p>
          <a:endParaRPr lang="de-DE"/>
        </a:p>
      </dgm:t>
    </dgm:pt>
    <dgm:pt modelId="{F2E76243-878F-4A1B-A802-C7B878EF05BD}" type="sibTrans" cxnId="{46480522-BA5E-4804-8B6B-5249AF7B839E}">
      <dgm:prSet/>
      <dgm:spPr/>
      <dgm:t>
        <a:bodyPr/>
        <a:lstStyle/>
        <a:p>
          <a:endParaRPr lang="de-DE"/>
        </a:p>
      </dgm:t>
    </dgm:pt>
    <dgm:pt modelId="{69A0EDF2-D1D2-42E0-8849-BBAD25648AD9}">
      <dgm:prSet phldrT="[Text]" custT="1"/>
      <dgm:spPr/>
      <dgm:t>
        <a:bodyPr/>
        <a:lstStyle/>
        <a:p>
          <a:r>
            <a:rPr lang="de-DE" sz="2400" dirty="0" err="1">
              <a:solidFill>
                <a:schemeClr val="bg1"/>
              </a:solidFill>
            </a:rPr>
            <a:t>Projector</a:t>
          </a:r>
          <a:r>
            <a:rPr lang="de-DE" sz="2400" dirty="0">
              <a:solidFill>
                <a:schemeClr val="bg1"/>
              </a:solidFill>
            </a:rPr>
            <a:t> and </a:t>
          </a:r>
          <a:r>
            <a:rPr lang="de-DE" sz="2400" dirty="0" err="1">
              <a:solidFill>
                <a:schemeClr val="bg1"/>
              </a:solidFill>
            </a:rPr>
            <a:t>projection</a:t>
          </a:r>
          <a:r>
            <a:rPr lang="de-DE" sz="2400" dirty="0">
              <a:solidFill>
                <a:schemeClr val="bg1"/>
              </a:solidFill>
            </a:rPr>
            <a:t> screen</a:t>
          </a:r>
        </a:p>
      </dgm:t>
    </dgm:pt>
    <dgm:pt modelId="{EA613AF3-8A7D-446B-8FEA-08CFE92FA8CE}" type="parTrans" cxnId="{8DDCDFBB-97FF-46B6-A134-3961CF20DDFF}">
      <dgm:prSet/>
      <dgm:spPr/>
      <dgm:t>
        <a:bodyPr/>
        <a:lstStyle/>
        <a:p>
          <a:endParaRPr lang="de-DE"/>
        </a:p>
      </dgm:t>
    </dgm:pt>
    <dgm:pt modelId="{551AC059-5DF5-436B-A107-3C04F9BDF682}" type="sibTrans" cxnId="{8DDCDFBB-97FF-46B6-A134-3961CF20DDFF}">
      <dgm:prSet/>
      <dgm:spPr/>
      <dgm:t>
        <a:bodyPr/>
        <a:lstStyle/>
        <a:p>
          <a:endParaRPr lang="de-DE"/>
        </a:p>
      </dgm:t>
    </dgm:pt>
    <dgm:pt modelId="{E3F6550A-06EF-4494-9D51-7E88416D3AB7}">
      <dgm:prSet phldrT="[Text]" custT="1"/>
      <dgm:spPr/>
      <dgm:t>
        <a:bodyPr/>
        <a:lstStyle/>
        <a:p>
          <a:r>
            <a:rPr lang="de-DE" sz="2400" dirty="0">
              <a:solidFill>
                <a:schemeClr val="bg1"/>
              </a:solidFill>
            </a:rPr>
            <a:t>Tablet and Digital Pen</a:t>
          </a:r>
        </a:p>
      </dgm:t>
    </dgm:pt>
    <dgm:pt modelId="{596D6640-5D10-4B95-936B-3E3A1835C983}" type="parTrans" cxnId="{C5B05D12-523B-44DE-BFB9-A04AA2A9C13C}">
      <dgm:prSet/>
      <dgm:spPr/>
      <dgm:t>
        <a:bodyPr/>
        <a:lstStyle/>
        <a:p>
          <a:endParaRPr lang="de-DE"/>
        </a:p>
      </dgm:t>
    </dgm:pt>
    <dgm:pt modelId="{198525AA-7FB5-4908-9343-B647FD4C092A}" type="sibTrans" cxnId="{C5B05D12-523B-44DE-BFB9-A04AA2A9C13C}">
      <dgm:prSet/>
      <dgm:spPr/>
      <dgm:t>
        <a:bodyPr/>
        <a:lstStyle/>
        <a:p>
          <a:endParaRPr lang="de-DE"/>
        </a:p>
      </dgm:t>
    </dgm:pt>
    <dgm:pt modelId="{88BA2B45-8BCA-42D2-A45E-F2B9883788B7}">
      <dgm:prSet phldrT="[Text]" custT="1"/>
      <dgm:spPr/>
      <dgm:t>
        <a:bodyPr/>
        <a:lstStyle/>
        <a:p>
          <a:r>
            <a:rPr lang="de-DE" sz="2400" dirty="0" err="1">
              <a:solidFill>
                <a:schemeClr val="bg1"/>
              </a:solidFill>
            </a:rPr>
            <a:t>Microphone</a:t>
          </a:r>
          <a:endParaRPr lang="de-DE" sz="2400" dirty="0">
            <a:solidFill>
              <a:schemeClr val="bg1"/>
            </a:solidFill>
          </a:endParaRPr>
        </a:p>
      </dgm:t>
    </dgm:pt>
    <dgm:pt modelId="{B3C31F09-0FA2-48FD-8737-783FC887C0C7}" type="parTrans" cxnId="{8B795125-2353-4578-B2E0-2EC7B29F0B48}">
      <dgm:prSet/>
      <dgm:spPr/>
      <dgm:t>
        <a:bodyPr/>
        <a:lstStyle/>
        <a:p>
          <a:endParaRPr lang="de-DE"/>
        </a:p>
      </dgm:t>
    </dgm:pt>
    <dgm:pt modelId="{A76CDFE8-A5C4-4ED4-B9F7-DBA78B88CC36}" type="sibTrans" cxnId="{8B795125-2353-4578-B2E0-2EC7B29F0B48}">
      <dgm:prSet/>
      <dgm:spPr/>
      <dgm:t>
        <a:bodyPr/>
        <a:lstStyle/>
        <a:p>
          <a:endParaRPr lang="de-DE"/>
        </a:p>
      </dgm:t>
    </dgm:pt>
    <dgm:pt modelId="{EB115C9A-8FC7-4213-A3C9-54EAB58DED77}" type="pres">
      <dgm:prSet presAssocID="{57A6B62E-E641-4040-B497-353D3436EF95}" presName="Name0" presStyleCnt="0">
        <dgm:presLayoutVars>
          <dgm:chMax val="1"/>
          <dgm:chPref val="1"/>
          <dgm:dir/>
          <dgm:animOne val="branch"/>
          <dgm:animLvl val="lvl"/>
        </dgm:presLayoutVars>
      </dgm:prSet>
      <dgm:spPr/>
    </dgm:pt>
    <dgm:pt modelId="{860A0DFD-CFF9-4FF0-895E-1FD9E852A3E9}" type="pres">
      <dgm:prSet presAssocID="{16DE77B3-0A87-48C4-A140-0F31D66884A2}" presName="singleCycle" presStyleCnt="0"/>
      <dgm:spPr/>
    </dgm:pt>
    <dgm:pt modelId="{DB8D132E-8BD8-4F42-B7B5-30DB4BA03309}" type="pres">
      <dgm:prSet presAssocID="{16DE77B3-0A87-48C4-A140-0F31D66884A2}" presName="singleCenter" presStyleLbl="node1" presStyleIdx="0" presStyleCnt="5" custScaleX="186793">
        <dgm:presLayoutVars>
          <dgm:chMax val="7"/>
          <dgm:chPref val="7"/>
        </dgm:presLayoutVars>
      </dgm:prSet>
      <dgm:spPr/>
    </dgm:pt>
    <dgm:pt modelId="{0F2E39BB-4669-4E6A-B444-4915DD3DD6C2}" type="pres">
      <dgm:prSet presAssocID="{F4E3AA18-81B2-4143-B20A-FB91D6C35028}" presName="Name56" presStyleLbl="parChTrans1D2" presStyleIdx="0" presStyleCnt="4"/>
      <dgm:spPr/>
    </dgm:pt>
    <dgm:pt modelId="{E07A77AA-DE11-457A-86EF-0EF24391DC68}" type="pres">
      <dgm:prSet presAssocID="{211793CA-EF07-41E2-A45F-4CDCC2BCD2D6}" presName="text0" presStyleLbl="node1" presStyleIdx="1" presStyleCnt="5" custScaleX="274861" custScaleY="117376" custRadScaleRad="96028">
        <dgm:presLayoutVars>
          <dgm:bulletEnabled val="1"/>
        </dgm:presLayoutVars>
      </dgm:prSet>
      <dgm:spPr/>
    </dgm:pt>
    <dgm:pt modelId="{5BB1686D-A0BE-4551-ABC4-861BCD5173F6}" type="pres">
      <dgm:prSet presAssocID="{EA613AF3-8A7D-446B-8FEA-08CFE92FA8CE}" presName="Name56" presStyleLbl="parChTrans1D2" presStyleIdx="1" presStyleCnt="4"/>
      <dgm:spPr/>
    </dgm:pt>
    <dgm:pt modelId="{C24D632A-2501-4986-B16D-698924F82EE0}" type="pres">
      <dgm:prSet presAssocID="{69A0EDF2-D1D2-42E0-8849-BBAD25648AD9}" presName="text0" presStyleLbl="node1" presStyleIdx="2" presStyleCnt="5" custScaleX="292366" custRadScaleRad="162145" custRadScaleInc="-374">
        <dgm:presLayoutVars>
          <dgm:bulletEnabled val="1"/>
        </dgm:presLayoutVars>
      </dgm:prSet>
      <dgm:spPr/>
    </dgm:pt>
    <dgm:pt modelId="{DC2C7C20-AF7E-4DE5-AF23-9EDB935D4F66}" type="pres">
      <dgm:prSet presAssocID="{596D6640-5D10-4B95-936B-3E3A1835C983}" presName="Name56" presStyleLbl="parChTrans1D2" presStyleIdx="2" presStyleCnt="4"/>
      <dgm:spPr/>
    </dgm:pt>
    <dgm:pt modelId="{BDCEC573-E93D-420C-8247-7A4877EA8925}" type="pres">
      <dgm:prSet presAssocID="{E3F6550A-06EF-4494-9D51-7E88416D3AB7}" presName="text0" presStyleLbl="node1" presStyleIdx="3" presStyleCnt="5" custScaleX="227263" custRadScaleRad="90069">
        <dgm:presLayoutVars>
          <dgm:bulletEnabled val="1"/>
        </dgm:presLayoutVars>
      </dgm:prSet>
      <dgm:spPr/>
    </dgm:pt>
    <dgm:pt modelId="{39DE3008-B56A-4FCF-B6CB-45122FCDA4AA}" type="pres">
      <dgm:prSet presAssocID="{B3C31F09-0FA2-48FD-8737-783FC887C0C7}" presName="Name56" presStyleLbl="parChTrans1D2" presStyleIdx="3" presStyleCnt="4"/>
      <dgm:spPr/>
    </dgm:pt>
    <dgm:pt modelId="{91ADC337-3276-4B4C-8DBF-6298C8426682}" type="pres">
      <dgm:prSet presAssocID="{88BA2B45-8BCA-42D2-A45E-F2B9883788B7}" presName="text0" presStyleLbl="node1" presStyleIdx="4" presStyleCnt="5" custScaleX="194729" custRadScaleRad="155915" custRadScaleInc="321">
        <dgm:presLayoutVars>
          <dgm:bulletEnabled val="1"/>
        </dgm:presLayoutVars>
      </dgm:prSet>
      <dgm:spPr/>
    </dgm:pt>
  </dgm:ptLst>
  <dgm:cxnLst>
    <dgm:cxn modelId="{C5B05D12-523B-44DE-BFB9-A04AA2A9C13C}" srcId="{16DE77B3-0A87-48C4-A140-0F31D66884A2}" destId="{E3F6550A-06EF-4494-9D51-7E88416D3AB7}" srcOrd="2" destOrd="0" parTransId="{596D6640-5D10-4B95-936B-3E3A1835C983}" sibTransId="{198525AA-7FB5-4908-9343-B647FD4C092A}"/>
    <dgm:cxn modelId="{46480522-BA5E-4804-8B6B-5249AF7B839E}" srcId="{16DE77B3-0A87-48C4-A140-0F31D66884A2}" destId="{211793CA-EF07-41E2-A45F-4CDCC2BCD2D6}" srcOrd="0" destOrd="0" parTransId="{F4E3AA18-81B2-4143-B20A-FB91D6C35028}" sibTransId="{F2E76243-878F-4A1B-A802-C7B878EF05BD}"/>
    <dgm:cxn modelId="{8B795125-2353-4578-B2E0-2EC7B29F0B48}" srcId="{16DE77B3-0A87-48C4-A140-0F31D66884A2}" destId="{88BA2B45-8BCA-42D2-A45E-F2B9883788B7}" srcOrd="3" destOrd="0" parTransId="{B3C31F09-0FA2-48FD-8737-783FC887C0C7}" sibTransId="{A76CDFE8-A5C4-4ED4-B9F7-DBA78B88CC36}"/>
    <dgm:cxn modelId="{4DB6B14E-677A-498A-94C8-4D811B401D4A}" type="presOf" srcId="{57A6B62E-E641-4040-B497-353D3436EF95}" destId="{EB115C9A-8FC7-4213-A3C9-54EAB58DED77}" srcOrd="0" destOrd="0" presId="urn:microsoft.com/office/officeart/2008/layout/RadialCluster"/>
    <dgm:cxn modelId="{A3F61052-AB78-481B-91AC-76616142ABC4}" srcId="{57A6B62E-E641-4040-B497-353D3436EF95}" destId="{16DE77B3-0A87-48C4-A140-0F31D66884A2}" srcOrd="0" destOrd="0" parTransId="{03690B1E-50F7-4772-895E-5B653650741B}" sibTransId="{53290FF5-B7F0-4932-BBB7-241F0E9683DC}"/>
    <dgm:cxn modelId="{68F8F38F-0AF8-467A-9394-3F02DF85A6CB}" type="presOf" srcId="{88BA2B45-8BCA-42D2-A45E-F2B9883788B7}" destId="{91ADC337-3276-4B4C-8DBF-6298C8426682}" srcOrd="0" destOrd="0" presId="urn:microsoft.com/office/officeart/2008/layout/RadialCluster"/>
    <dgm:cxn modelId="{42BD78AE-AF91-4882-9D42-319C5746BEF4}" type="presOf" srcId="{E3F6550A-06EF-4494-9D51-7E88416D3AB7}" destId="{BDCEC573-E93D-420C-8247-7A4877EA8925}" srcOrd="0" destOrd="0" presId="urn:microsoft.com/office/officeart/2008/layout/RadialCluster"/>
    <dgm:cxn modelId="{9933A3B8-E456-494C-8E87-821AC3E75DF3}" type="presOf" srcId="{69A0EDF2-D1D2-42E0-8849-BBAD25648AD9}" destId="{C24D632A-2501-4986-B16D-698924F82EE0}" srcOrd="0" destOrd="0" presId="urn:microsoft.com/office/officeart/2008/layout/RadialCluster"/>
    <dgm:cxn modelId="{8DDCDFBB-97FF-46B6-A134-3961CF20DDFF}" srcId="{16DE77B3-0A87-48C4-A140-0F31D66884A2}" destId="{69A0EDF2-D1D2-42E0-8849-BBAD25648AD9}" srcOrd="1" destOrd="0" parTransId="{EA613AF3-8A7D-446B-8FEA-08CFE92FA8CE}" sibTransId="{551AC059-5DF5-436B-A107-3C04F9BDF682}"/>
    <dgm:cxn modelId="{7C81D9C5-7412-4730-A088-EE7E52052386}" type="presOf" srcId="{211793CA-EF07-41E2-A45F-4CDCC2BCD2D6}" destId="{E07A77AA-DE11-457A-86EF-0EF24391DC68}" srcOrd="0" destOrd="0" presId="urn:microsoft.com/office/officeart/2008/layout/RadialCluster"/>
    <dgm:cxn modelId="{99AA63D0-DEEC-41EB-8355-47872C3625B5}" type="presOf" srcId="{B3C31F09-0FA2-48FD-8737-783FC887C0C7}" destId="{39DE3008-B56A-4FCF-B6CB-45122FCDA4AA}" srcOrd="0" destOrd="0" presId="urn:microsoft.com/office/officeart/2008/layout/RadialCluster"/>
    <dgm:cxn modelId="{5F76E7DA-E9CB-4F8B-9280-D70236141330}" type="presOf" srcId="{596D6640-5D10-4B95-936B-3E3A1835C983}" destId="{DC2C7C20-AF7E-4DE5-AF23-9EDB935D4F66}" srcOrd="0" destOrd="0" presId="urn:microsoft.com/office/officeart/2008/layout/RadialCluster"/>
    <dgm:cxn modelId="{0DEB3CEA-F792-4FCA-9F12-9C1410CEA69B}" type="presOf" srcId="{EA613AF3-8A7D-446B-8FEA-08CFE92FA8CE}" destId="{5BB1686D-A0BE-4551-ABC4-861BCD5173F6}" srcOrd="0" destOrd="0" presId="urn:microsoft.com/office/officeart/2008/layout/RadialCluster"/>
    <dgm:cxn modelId="{FBEBCFEA-9950-4EF8-8AE7-AC99B2EDF840}" type="presOf" srcId="{16DE77B3-0A87-48C4-A140-0F31D66884A2}" destId="{DB8D132E-8BD8-4F42-B7B5-30DB4BA03309}" srcOrd="0" destOrd="0" presId="urn:microsoft.com/office/officeart/2008/layout/RadialCluster"/>
    <dgm:cxn modelId="{ABC2E5FD-5C17-4C17-8504-7B9940847B54}" type="presOf" srcId="{F4E3AA18-81B2-4143-B20A-FB91D6C35028}" destId="{0F2E39BB-4669-4E6A-B444-4915DD3DD6C2}" srcOrd="0" destOrd="0" presId="urn:microsoft.com/office/officeart/2008/layout/RadialCluster"/>
    <dgm:cxn modelId="{626C1523-4905-4D35-AE95-FC9E1B6FEC5C}" type="presParOf" srcId="{EB115C9A-8FC7-4213-A3C9-54EAB58DED77}" destId="{860A0DFD-CFF9-4FF0-895E-1FD9E852A3E9}" srcOrd="0" destOrd="0" presId="urn:microsoft.com/office/officeart/2008/layout/RadialCluster"/>
    <dgm:cxn modelId="{E8947706-E3E1-4745-AED2-A62858CCF86A}" type="presParOf" srcId="{860A0DFD-CFF9-4FF0-895E-1FD9E852A3E9}" destId="{DB8D132E-8BD8-4F42-B7B5-30DB4BA03309}" srcOrd="0" destOrd="0" presId="urn:microsoft.com/office/officeart/2008/layout/RadialCluster"/>
    <dgm:cxn modelId="{0AE29EA9-E459-49B5-AB71-70137DCB32CF}" type="presParOf" srcId="{860A0DFD-CFF9-4FF0-895E-1FD9E852A3E9}" destId="{0F2E39BB-4669-4E6A-B444-4915DD3DD6C2}" srcOrd="1" destOrd="0" presId="urn:microsoft.com/office/officeart/2008/layout/RadialCluster"/>
    <dgm:cxn modelId="{34587BCC-3EB4-4843-B03E-67ACF0949892}" type="presParOf" srcId="{860A0DFD-CFF9-4FF0-895E-1FD9E852A3E9}" destId="{E07A77AA-DE11-457A-86EF-0EF24391DC68}" srcOrd="2" destOrd="0" presId="urn:microsoft.com/office/officeart/2008/layout/RadialCluster"/>
    <dgm:cxn modelId="{E4B4D17F-84B9-4406-94A4-1A551904C8A2}" type="presParOf" srcId="{860A0DFD-CFF9-4FF0-895E-1FD9E852A3E9}" destId="{5BB1686D-A0BE-4551-ABC4-861BCD5173F6}" srcOrd="3" destOrd="0" presId="urn:microsoft.com/office/officeart/2008/layout/RadialCluster"/>
    <dgm:cxn modelId="{8A17D457-0FDA-484F-A1A6-94D1A18BC6E8}" type="presParOf" srcId="{860A0DFD-CFF9-4FF0-895E-1FD9E852A3E9}" destId="{C24D632A-2501-4986-B16D-698924F82EE0}" srcOrd="4" destOrd="0" presId="urn:microsoft.com/office/officeart/2008/layout/RadialCluster"/>
    <dgm:cxn modelId="{506ABDBD-A788-4B5B-B11A-EEB2B6B22A84}" type="presParOf" srcId="{860A0DFD-CFF9-4FF0-895E-1FD9E852A3E9}" destId="{DC2C7C20-AF7E-4DE5-AF23-9EDB935D4F66}" srcOrd="5" destOrd="0" presId="urn:microsoft.com/office/officeart/2008/layout/RadialCluster"/>
    <dgm:cxn modelId="{4B1BAB6E-72F0-4A44-B098-25EF3823BC69}" type="presParOf" srcId="{860A0DFD-CFF9-4FF0-895E-1FD9E852A3E9}" destId="{BDCEC573-E93D-420C-8247-7A4877EA8925}" srcOrd="6" destOrd="0" presId="urn:microsoft.com/office/officeart/2008/layout/RadialCluster"/>
    <dgm:cxn modelId="{8E0461B4-51CD-4EFC-B150-1FDC7D23F2D7}" type="presParOf" srcId="{860A0DFD-CFF9-4FF0-895E-1FD9E852A3E9}" destId="{39DE3008-B56A-4FCF-B6CB-45122FCDA4AA}" srcOrd="7" destOrd="0" presId="urn:microsoft.com/office/officeart/2008/layout/RadialCluster"/>
    <dgm:cxn modelId="{E57E4C6A-40FE-40E6-BA58-E363CEBC36D0}" type="presParOf" srcId="{860A0DFD-CFF9-4FF0-895E-1FD9E852A3E9}" destId="{91ADC337-3276-4B4C-8DBF-6298C8426682}"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65F29-4E96-4EF5-9F89-148AC93E904B}">
      <dsp:nvSpPr>
        <dsp:cNvPr id="0" name=""/>
        <dsp:cNvSpPr/>
      </dsp:nvSpPr>
      <dsp:spPr>
        <a:xfrm>
          <a:off x="4108255" y="1989262"/>
          <a:ext cx="2598072" cy="2598072"/>
        </a:xfrm>
        <a:prstGeom prst="gear9">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b="1" kern="1200" dirty="0" err="1">
              <a:solidFill>
                <a:schemeClr val="bg1"/>
              </a:solidFill>
            </a:rPr>
            <a:t>Physical</a:t>
          </a:r>
          <a:r>
            <a:rPr lang="de-DE" sz="1900" b="1" kern="1200" dirty="0">
              <a:solidFill>
                <a:schemeClr val="bg1"/>
              </a:solidFill>
            </a:rPr>
            <a:t> </a:t>
          </a:r>
          <a:r>
            <a:rPr lang="de-DE" sz="1900" b="1" kern="1200" dirty="0" err="1">
              <a:solidFill>
                <a:schemeClr val="bg1"/>
              </a:solidFill>
            </a:rPr>
            <a:t>Distancing</a:t>
          </a:r>
          <a:endParaRPr lang="de-DE" sz="1900" kern="1200" dirty="0">
            <a:solidFill>
              <a:schemeClr val="bg1"/>
            </a:solidFill>
          </a:endParaRPr>
        </a:p>
      </dsp:txBody>
      <dsp:txXfrm>
        <a:off x="4630583" y="2597848"/>
        <a:ext cx="1553416" cy="1335463"/>
      </dsp:txXfrm>
    </dsp:sp>
    <dsp:sp modelId="{3EF43585-0319-4F8C-AF65-7BDE702EE405}">
      <dsp:nvSpPr>
        <dsp:cNvPr id="0" name=""/>
        <dsp:cNvSpPr/>
      </dsp:nvSpPr>
      <dsp:spPr>
        <a:xfrm>
          <a:off x="7086185" y="1834390"/>
          <a:ext cx="1653319" cy="1537725"/>
        </a:xfrm>
        <a:prstGeom prst="roundRect">
          <a:avLst>
            <a:gd name="adj" fmla="val 10000"/>
          </a:avLst>
        </a:prstGeom>
        <a:solidFill>
          <a:schemeClr val="lt1">
            <a:alpha val="9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de-DE" sz="1600" b="0" i="0" u="none" kern="1200" dirty="0" err="1">
              <a:solidFill>
                <a:schemeClr val="tx1"/>
              </a:solidFill>
            </a:rPr>
            <a:t>contact</a:t>
          </a:r>
          <a:r>
            <a:rPr lang="de-DE" sz="1600" b="0" i="0" u="none" kern="1200" dirty="0">
              <a:solidFill>
                <a:schemeClr val="tx1"/>
              </a:solidFill>
            </a:rPr>
            <a:t> </a:t>
          </a:r>
          <a:r>
            <a:rPr lang="de-DE" sz="1600" b="0" i="0" u="none" kern="1200" dirty="0" err="1">
              <a:solidFill>
                <a:schemeClr val="tx1"/>
              </a:solidFill>
            </a:rPr>
            <a:t>restrictions</a:t>
          </a:r>
          <a:br>
            <a:rPr lang="de-DE" sz="1600" b="0" i="0" u="none" kern="1200" dirty="0">
              <a:solidFill>
                <a:schemeClr val="tx1"/>
              </a:solidFill>
            </a:rPr>
          </a:br>
          <a:r>
            <a:rPr lang="de-DE" sz="1600" b="0" i="0" u="none" kern="1200" dirty="0">
              <a:solidFill>
                <a:schemeClr val="tx1"/>
              </a:solidFill>
            </a:rPr>
            <a:t>/</a:t>
          </a:r>
          <a:r>
            <a:rPr lang="de-DE" sz="1600" b="0" i="0" u="none" kern="1200" dirty="0" err="1">
              <a:solidFill>
                <a:schemeClr val="tx1"/>
              </a:solidFill>
            </a:rPr>
            <a:t>gathering</a:t>
          </a:r>
          <a:r>
            <a:rPr lang="de-DE" sz="1600" b="0" i="0" u="none" kern="1200" dirty="0">
              <a:solidFill>
                <a:schemeClr val="tx1"/>
              </a:solidFill>
            </a:rPr>
            <a:t> regulations</a:t>
          </a:r>
          <a:endParaRPr lang="de-DE" sz="1600" b="1" kern="1200" dirty="0">
            <a:solidFill>
              <a:schemeClr val="tx1"/>
            </a:solidFill>
          </a:endParaRPr>
        </a:p>
        <a:p>
          <a:pPr marL="171450" lvl="1" indent="-171450" algn="l" defTabSz="711200">
            <a:lnSpc>
              <a:spcPct val="90000"/>
            </a:lnSpc>
            <a:spcBef>
              <a:spcPct val="0"/>
            </a:spcBef>
            <a:spcAft>
              <a:spcPct val="15000"/>
            </a:spcAft>
            <a:buChar char="•"/>
          </a:pPr>
          <a:r>
            <a:rPr lang="de-DE" sz="1600" b="0" i="0" u="none" kern="1200" dirty="0" err="1">
              <a:solidFill>
                <a:schemeClr val="tx1"/>
              </a:solidFill>
            </a:rPr>
            <a:t>safety</a:t>
          </a:r>
          <a:r>
            <a:rPr lang="de-DE" sz="1600" b="0" i="0" u="none" kern="1200" dirty="0">
              <a:solidFill>
                <a:schemeClr val="tx1"/>
              </a:solidFill>
            </a:rPr>
            <a:t> </a:t>
          </a:r>
          <a:r>
            <a:rPr lang="de-DE" sz="1600" b="0" i="0" u="none" kern="1200" dirty="0" err="1">
              <a:solidFill>
                <a:schemeClr val="tx1"/>
              </a:solidFill>
            </a:rPr>
            <a:t>distance</a:t>
          </a:r>
          <a:endParaRPr lang="de-DE" sz="1600" b="1" kern="1200" dirty="0">
            <a:solidFill>
              <a:schemeClr val="tx1"/>
            </a:solidFill>
          </a:endParaRPr>
        </a:p>
      </dsp:txBody>
      <dsp:txXfrm>
        <a:off x="7131223" y="1879428"/>
        <a:ext cx="1563243" cy="1447649"/>
      </dsp:txXfrm>
    </dsp:sp>
    <dsp:sp modelId="{3F1D8BCF-2394-4536-BAA8-FE9B2FF58E14}">
      <dsp:nvSpPr>
        <dsp:cNvPr id="0" name=""/>
        <dsp:cNvSpPr/>
      </dsp:nvSpPr>
      <dsp:spPr>
        <a:xfrm>
          <a:off x="2558210" y="1375172"/>
          <a:ext cx="1889507" cy="1889507"/>
        </a:xfrm>
        <a:prstGeom prst="gear6">
          <a:avLst/>
        </a:prstGeom>
        <a:solidFill>
          <a:schemeClr val="accent2">
            <a:shade val="80000"/>
            <a:hueOff val="259796"/>
            <a:satOff val="-11129"/>
            <a:lumOff val="153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kern="1200" dirty="0">
              <a:solidFill>
                <a:schemeClr val="bg1"/>
              </a:solidFill>
            </a:rPr>
            <a:t>Personal </a:t>
          </a:r>
          <a:r>
            <a:rPr lang="de-DE" sz="1900" kern="1200" dirty="0" err="1">
              <a:solidFill>
                <a:schemeClr val="bg1"/>
              </a:solidFill>
            </a:rPr>
            <a:t>safety</a:t>
          </a:r>
          <a:endParaRPr lang="de-DE" sz="1900" kern="1200" dirty="0">
            <a:solidFill>
              <a:schemeClr val="bg1"/>
            </a:solidFill>
          </a:endParaRPr>
        </a:p>
      </dsp:txBody>
      <dsp:txXfrm>
        <a:off x="3033899" y="1853736"/>
        <a:ext cx="938129" cy="932379"/>
      </dsp:txXfrm>
    </dsp:sp>
    <dsp:sp modelId="{1B35CCF5-4658-4494-A739-852E3E823A0C}">
      <dsp:nvSpPr>
        <dsp:cNvPr id="0" name=""/>
        <dsp:cNvSpPr/>
      </dsp:nvSpPr>
      <dsp:spPr>
        <a:xfrm>
          <a:off x="1362156" y="3032884"/>
          <a:ext cx="1653319" cy="991991"/>
        </a:xfrm>
        <a:prstGeom prst="roundRect">
          <a:avLst>
            <a:gd name="adj" fmla="val 10000"/>
          </a:avLst>
        </a:prstGeom>
        <a:solidFill>
          <a:schemeClr val="lt1">
            <a:alpha val="90000"/>
            <a:hueOff val="0"/>
            <a:satOff val="0"/>
            <a:lumOff val="0"/>
            <a:alphaOff val="0"/>
          </a:schemeClr>
        </a:solidFill>
        <a:ln w="15875" cap="flat" cmpd="sng" algn="ctr">
          <a:solidFill>
            <a:schemeClr val="accent2">
              <a:shade val="80000"/>
              <a:hueOff val="259796"/>
              <a:satOff val="-11129"/>
              <a:lumOff val="153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de-DE" sz="1600" b="0" i="0" u="none" kern="1200" dirty="0" err="1">
              <a:solidFill>
                <a:schemeClr val="tx1"/>
              </a:solidFill>
            </a:rPr>
            <a:t>mask</a:t>
          </a:r>
          <a:r>
            <a:rPr lang="de-DE" sz="1600" b="0" i="0" u="none" kern="1200" dirty="0">
              <a:solidFill>
                <a:schemeClr val="tx1"/>
              </a:solidFill>
            </a:rPr>
            <a:t> </a:t>
          </a:r>
          <a:r>
            <a:rPr lang="de-DE" sz="1600" b="0" i="0" u="none" kern="1200" dirty="0" err="1">
              <a:solidFill>
                <a:schemeClr val="tx1"/>
              </a:solidFill>
            </a:rPr>
            <a:t>requirements</a:t>
          </a:r>
          <a:endParaRPr lang="de-DE" sz="1600" kern="1200" dirty="0">
            <a:solidFill>
              <a:schemeClr val="tx1"/>
            </a:solidFill>
          </a:endParaRPr>
        </a:p>
        <a:p>
          <a:pPr marL="171450" lvl="1" indent="-171450" algn="l" defTabSz="711200">
            <a:lnSpc>
              <a:spcPct val="90000"/>
            </a:lnSpc>
            <a:spcBef>
              <a:spcPct val="0"/>
            </a:spcBef>
            <a:spcAft>
              <a:spcPct val="15000"/>
            </a:spcAft>
            <a:buChar char="•"/>
          </a:pPr>
          <a:r>
            <a:rPr lang="de-DE" sz="1600" b="0" i="0" u="none" kern="1200" dirty="0" err="1">
              <a:solidFill>
                <a:schemeClr val="tx1"/>
              </a:solidFill>
            </a:rPr>
            <a:t>hygiene</a:t>
          </a:r>
          <a:endParaRPr lang="de-DE" sz="1600" kern="1200" dirty="0">
            <a:solidFill>
              <a:schemeClr val="tx1"/>
            </a:solidFill>
          </a:endParaRPr>
        </a:p>
      </dsp:txBody>
      <dsp:txXfrm>
        <a:off x="1391210" y="3061938"/>
        <a:ext cx="1595211" cy="933883"/>
      </dsp:txXfrm>
    </dsp:sp>
    <dsp:sp modelId="{37AFB81A-8A13-4F0C-86BC-CBE2A043E834}">
      <dsp:nvSpPr>
        <dsp:cNvPr id="0" name=""/>
        <dsp:cNvSpPr/>
      </dsp:nvSpPr>
      <dsp:spPr>
        <a:xfrm rot="20700000">
          <a:off x="3654918" y="71605"/>
          <a:ext cx="1851331" cy="1851331"/>
        </a:xfrm>
        <a:prstGeom prst="gear6">
          <a:avLst/>
        </a:prstGeom>
        <a:solidFill>
          <a:schemeClr val="accent2">
            <a:shade val="80000"/>
            <a:hueOff val="519592"/>
            <a:satOff val="-22257"/>
            <a:lumOff val="306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de-DE" sz="1900" kern="1200" dirty="0" err="1">
              <a:solidFill>
                <a:schemeClr val="bg1"/>
              </a:solidFill>
            </a:rPr>
            <a:t>Infection</a:t>
          </a:r>
          <a:r>
            <a:rPr lang="de-DE" sz="1900" kern="1200" dirty="0">
              <a:solidFill>
                <a:schemeClr val="bg1"/>
              </a:solidFill>
            </a:rPr>
            <a:t> Control </a:t>
          </a:r>
          <a:r>
            <a:rPr lang="de-DE" sz="1900" kern="1200" dirty="0" err="1">
              <a:solidFill>
                <a:schemeClr val="bg1"/>
              </a:solidFill>
            </a:rPr>
            <a:t>Concepts</a:t>
          </a:r>
          <a:endParaRPr lang="de-DE" sz="1900" kern="1200" dirty="0">
            <a:solidFill>
              <a:schemeClr val="bg1"/>
            </a:solidFill>
          </a:endParaRPr>
        </a:p>
      </dsp:txBody>
      <dsp:txXfrm rot="-20700000">
        <a:off x="4060969" y="477656"/>
        <a:ext cx="1039229" cy="1039229"/>
      </dsp:txXfrm>
    </dsp:sp>
    <dsp:sp modelId="{FFD7E02D-592D-43D5-BA11-CAFFA5024B2A}">
      <dsp:nvSpPr>
        <dsp:cNvPr id="0" name=""/>
        <dsp:cNvSpPr/>
      </dsp:nvSpPr>
      <dsp:spPr>
        <a:xfrm>
          <a:off x="5266747" y="102028"/>
          <a:ext cx="3473210" cy="1350338"/>
        </a:xfrm>
        <a:prstGeom prst="roundRect">
          <a:avLst>
            <a:gd name="adj" fmla="val 10000"/>
          </a:avLst>
        </a:prstGeom>
        <a:solidFill>
          <a:schemeClr val="lt1">
            <a:alpha val="90000"/>
            <a:hueOff val="0"/>
            <a:satOff val="0"/>
            <a:lumOff val="0"/>
            <a:alphaOff val="0"/>
          </a:schemeClr>
        </a:solidFill>
        <a:ln w="15875" cap="flat" cmpd="sng" algn="ctr">
          <a:solidFill>
            <a:schemeClr val="accent2">
              <a:shade val="80000"/>
              <a:hueOff val="519592"/>
              <a:satOff val="-22257"/>
              <a:lumOff val="306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de-DE" sz="1600" kern="1200" dirty="0">
              <a:solidFill>
                <a:schemeClr val="tx1"/>
              </a:solidFill>
            </a:rPr>
            <a:t>Self-isolation</a:t>
          </a:r>
        </a:p>
        <a:p>
          <a:pPr marL="171450" lvl="1" indent="-171450" algn="l" defTabSz="711200">
            <a:lnSpc>
              <a:spcPct val="90000"/>
            </a:lnSpc>
            <a:spcBef>
              <a:spcPct val="0"/>
            </a:spcBef>
            <a:spcAft>
              <a:spcPct val="15000"/>
            </a:spcAft>
            <a:buChar char="•"/>
          </a:pPr>
          <a:r>
            <a:rPr lang="de-DE" sz="1600" kern="1200" dirty="0">
              <a:solidFill>
                <a:schemeClr val="tx1"/>
              </a:solidFill>
            </a:rPr>
            <a:t>Data </a:t>
          </a:r>
          <a:r>
            <a:rPr lang="de-DE" sz="1600" kern="1200" dirty="0" err="1">
              <a:solidFill>
                <a:schemeClr val="tx1"/>
              </a:solidFill>
            </a:rPr>
            <a:t>collection</a:t>
          </a:r>
          <a:br>
            <a:rPr lang="de-DE" sz="1600" kern="1200" dirty="0">
              <a:solidFill>
                <a:schemeClr val="tx1"/>
              </a:solidFill>
            </a:rPr>
          </a:br>
          <a:r>
            <a:rPr lang="de-DE" sz="1600" kern="1200" dirty="0">
              <a:solidFill>
                <a:schemeClr val="tx1"/>
              </a:solidFill>
            </a:rPr>
            <a:t>and Tracing </a:t>
          </a:r>
          <a:r>
            <a:rPr lang="de-DE" sz="1600" kern="1200" dirty="0" err="1">
              <a:solidFill>
                <a:schemeClr val="tx1"/>
              </a:solidFill>
            </a:rPr>
            <a:t>chains</a:t>
          </a:r>
          <a:endParaRPr lang="de-DE" sz="1600" kern="1200" dirty="0">
            <a:solidFill>
              <a:schemeClr val="tx1"/>
            </a:solidFill>
          </a:endParaRPr>
        </a:p>
        <a:p>
          <a:pPr marL="171450" lvl="1" indent="-171450" algn="l" defTabSz="711200">
            <a:lnSpc>
              <a:spcPct val="90000"/>
            </a:lnSpc>
            <a:spcBef>
              <a:spcPct val="0"/>
            </a:spcBef>
            <a:spcAft>
              <a:spcPct val="15000"/>
            </a:spcAft>
            <a:buChar char="•"/>
          </a:pPr>
          <a:r>
            <a:rPr lang="de-DE" sz="1600" kern="1200" dirty="0">
              <a:solidFill>
                <a:schemeClr val="tx1"/>
              </a:solidFill>
            </a:rPr>
            <a:t>Emergency </a:t>
          </a:r>
          <a:r>
            <a:rPr lang="de-DE" sz="1600" kern="1200" dirty="0" err="1">
              <a:solidFill>
                <a:schemeClr val="tx1"/>
              </a:solidFill>
            </a:rPr>
            <a:t>plans</a:t>
          </a:r>
          <a:endParaRPr lang="de-DE" sz="1600" kern="1200" dirty="0">
            <a:solidFill>
              <a:schemeClr val="tx1"/>
            </a:solidFill>
          </a:endParaRPr>
        </a:p>
      </dsp:txBody>
      <dsp:txXfrm>
        <a:off x="5306297" y="141578"/>
        <a:ext cx="3394110" cy="1271238"/>
      </dsp:txXfrm>
    </dsp:sp>
    <dsp:sp modelId="{D4B015E6-6EA4-4004-B34B-4AEF004D17C9}">
      <dsp:nvSpPr>
        <dsp:cNvPr id="0" name=""/>
        <dsp:cNvSpPr/>
      </dsp:nvSpPr>
      <dsp:spPr>
        <a:xfrm>
          <a:off x="3914308" y="1593881"/>
          <a:ext cx="3325533" cy="3325533"/>
        </a:xfrm>
        <a:prstGeom prst="circularArrow">
          <a:avLst>
            <a:gd name="adj1" fmla="val 4687"/>
            <a:gd name="adj2" fmla="val 299029"/>
            <a:gd name="adj3" fmla="val 2527509"/>
            <a:gd name="adj4" fmla="val 15837053"/>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34C7F6-704C-4CD5-923C-A887A5EEB697}">
      <dsp:nvSpPr>
        <dsp:cNvPr id="0" name=""/>
        <dsp:cNvSpPr/>
      </dsp:nvSpPr>
      <dsp:spPr>
        <a:xfrm>
          <a:off x="2261979" y="954823"/>
          <a:ext cx="2416207" cy="2416207"/>
        </a:xfrm>
        <a:prstGeom prst="leftCircularArrow">
          <a:avLst>
            <a:gd name="adj1" fmla="val 6452"/>
            <a:gd name="adj2" fmla="val 429999"/>
            <a:gd name="adj3" fmla="val 10489124"/>
            <a:gd name="adj4" fmla="val 14837806"/>
            <a:gd name="adj5" fmla="val 7527"/>
          </a:avLst>
        </a:prstGeom>
        <a:solidFill>
          <a:schemeClr val="accent2">
            <a:shade val="90000"/>
            <a:hueOff val="259758"/>
            <a:satOff val="-10912"/>
            <a:lumOff val="141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EC16B-A5BA-4820-9656-7C0FD12B864A}">
      <dsp:nvSpPr>
        <dsp:cNvPr id="0" name=""/>
        <dsp:cNvSpPr/>
      </dsp:nvSpPr>
      <dsp:spPr>
        <a:xfrm>
          <a:off x="3226662" y="-336178"/>
          <a:ext cx="2605158" cy="2605158"/>
        </a:xfrm>
        <a:prstGeom prst="circularArrow">
          <a:avLst>
            <a:gd name="adj1" fmla="val 5984"/>
            <a:gd name="adj2" fmla="val 394124"/>
            <a:gd name="adj3" fmla="val 13313824"/>
            <a:gd name="adj4" fmla="val 10508221"/>
            <a:gd name="adj5" fmla="val 6981"/>
          </a:avLst>
        </a:prstGeom>
        <a:solidFill>
          <a:schemeClr val="accent2">
            <a:shade val="90000"/>
            <a:hueOff val="519516"/>
            <a:satOff val="-21824"/>
            <a:lumOff val="2832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65F29-4E96-4EF5-9F89-148AC93E904B}">
      <dsp:nvSpPr>
        <dsp:cNvPr id="0" name=""/>
        <dsp:cNvSpPr/>
      </dsp:nvSpPr>
      <dsp:spPr>
        <a:xfrm>
          <a:off x="3321478" y="1776147"/>
          <a:ext cx="2170846" cy="2170846"/>
        </a:xfrm>
        <a:prstGeom prst="gear9">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b="1" kern="1200" dirty="0" err="1">
              <a:solidFill>
                <a:schemeClr val="bg1"/>
              </a:solidFill>
            </a:rPr>
            <a:t>Physical</a:t>
          </a:r>
          <a:r>
            <a:rPr lang="de-DE" sz="1600" b="1" kern="1200" dirty="0">
              <a:solidFill>
                <a:schemeClr val="bg1"/>
              </a:solidFill>
            </a:rPr>
            <a:t> </a:t>
          </a:r>
          <a:r>
            <a:rPr lang="de-DE" sz="1600" b="1" kern="1200" dirty="0" err="1">
              <a:solidFill>
                <a:schemeClr val="bg1"/>
              </a:solidFill>
            </a:rPr>
            <a:t>Distancing</a:t>
          </a:r>
          <a:endParaRPr lang="de-DE" sz="1600" kern="1200" dirty="0">
            <a:solidFill>
              <a:schemeClr val="bg1"/>
            </a:solidFill>
          </a:endParaRPr>
        </a:p>
      </dsp:txBody>
      <dsp:txXfrm>
        <a:off x="3757915" y="2284657"/>
        <a:ext cx="1297972" cy="1115860"/>
      </dsp:txXfrm>
    </dsp:sp>
    <dsp:sp modelId="{3F1D8BCF-2394-4536-BAA8-FE9B2FF58E14}">
      <dsp:nvSpPr>
        <dsp:cNvPr id="0" name=""/>
        <dsp:cNvSpPr/>
      </dsp:nvSpPr>
      <dsp:spPr>
        <a:xfrm>
          <a:off x="2058440" y="1263038"/>
          <a:ext cx="1578797" cy="1578797"/>
        </a:xfrm>
        <a:prstGeom prst="gear6">
          <a:avLst/>
        </a:prstGeom>
        <a:solidFill>
          <a:schemeClr val="accent2">
            <a:shade val="80000"/>
            <a:hueOff val="259796"/>
            <a:satOff val="-11129"/>
            <a:lumOff val="153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bg1"/>
              </a:solidFill>
            </a:rPr>
            <a:t>Personal </a:t>
          </a:r>
          <a:r>
            <a:rPr lang="de-DE" sz="1600" kern="1200" dirty="0" err="1">
              <a:solidFill>
                <a:schemeClr val="bg1"/>
              </a:solidFill>
            </a:rPr>
            <a:t>safety</a:t>
          </a:r>
          <a:endParaRPr lang="de-DE" sz="1600" kern="1200" dirty="0">
            <a:solidFill>
              <a:schemeClr val="bg1"/>
            </a:solidFill>
          </a:endParaRPr>
        </a:p>
      </dsp:txBody>
      <dsp:txXfrm>
        <a:off x="2455907" y="1662907"/>
        <a:ext cx="783863" cy="779059"/>
      </dsp:txXfrm>
    </dsp:sp>
    <dsp:sp modelId="{37AFB81A-8A13-4F0C-86BC-CBE2A043E834}">
      <dsp:nvSpPr>
        <dsp:cNvPr id="0" name=""/>
        <dsp:cNvSpPr/>
      </dsp:nvSpPr>
      <dsp:spPr>
        <a:xfrm rot="20700000">
          <a:off x="2942728" y="173828"/>
          <a:ext cx="1546899" cy="1546899"/>
        </a:xfrm>
        <a:prstGeom prst="gear6">
          <a:avLst/>
        </a:prstGeom>
        <a:solidFill>
          <a:schemeClr val="accent2">
            <a:shade val="80000"/>
            <a:hueOff val="519592"/>
            <a:satOff val="-22257"/>
            <a:lumOff val="306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de-DE" sz="1600" kern="1200" dirty="0" err="1">
              <a:solidFill>
                <a:schemeClr val="bg1"/>
              </a:solidFill>
            </a:rPr>
            <a:t>Infection</a:t>
          </a:r>
          <a:r>
            <a:rPr lang="de-DE" sz="1600" kern="1200" dirty="0">
              <a:solidFill>
                <a:schemeClr val="bg1"/>
              </a:solidFill>
            </a:rPr>
            <a:t> Control </a:t>
          </a:r>
          <a:r>
            <a:rPr lang="de-DE" sz="1600" kern="1200" dirty="0" err="1">
              <a:solidFill>
                <a:schemeClr val="bg1"/>
              </a:solidFill>
            </a:rPr>
            <a:t>Concepts</a:t>
          </a:r>
          <a:endParaRPr lang="de-DE" sz="1600" kern="1200" dirty="0">
            <a:solidFill>
              <a:schemeClr val="bg1"/>
            </a:solidFill>
          </a:endParaRPr>
        </a:p>
      </dsp:txBody>
      <dsp:txXfrm rot="-20700000">
        <a:off x="3282008" y="513109"/>
        <a:ext cx="868338" cy="868338"/>
      </dsp:txXfrm>
    </dsp:sp>
    <dsp:sp modelId="{D4B015E6-6EA4-4004-B34B-4AEF004D17C9}">
      <dsp:nvSpPr>
        <dsp:cNvPr id="0" name=""/>
        <dsp:cNvSpPr/>
      </dsp:nvSpPr>
      <dsp:spPr>
        <a:xfrm>
          <a:off x="3151862" y="1450099"/>
          <a:ext cx="2778683" cy="2778683"/>
        </a:xfrm>
        <a:prstGeom prst="circularArrow">
          <a:avLst>
            <a:gd name="adj1" fmla="val 4688"/>
            <a:gd name="adj2" fmla="val 299029"/>
            <a:gd name="adj3" fmla="val 2510089"/>
            <a:gd name="adj4" fmla="val 15874428"/>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34C7F6-704C-4CD5-923C-A887A5EEB697}">
      <dsp:nvSpPr>
        <dsp:cNvPr id="0" name=""/>
        <dsp:cNvSpPr/>
      </dsp:nvSpPr>
      <dsp:spPr>
        <a:xfrm>
          <a:off x="1778838" y="914771"/>
          <a:ext cx="2018887" cy="2018887"/>
        </a:xfrm>
        <a:prstGeom prst="leftCircularArrow">
          <a:avLst>
            <a:gd name="adj1" fmla="val 6452"/>
            <a:gd name="adj2" fmla="val 429999"/>
            <a:gd name="adj3" fmla="val 10489124"/>
            <a:gd name="adj4" fmla="val 14837806"/>
            <a:gd name="adj5" fmla="val 7527"/>
          </a:avLst>
        </a:prstGeom>
        <a:solidFill>
          <a:schemeClr val="accent2">
            <a:shade val="90000"/>
            <a:hueOff val="259758"/>
            <a:satOff val="-10912"/>
            <a:lumOff val="141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EC16B-A5BA-4820-9656-7C0FD12B864A}">
      <dsp:nvSpPr>
        <dsp:cNvPr id="0" name=""/>
        <dsp:cNvSpPr/>
      </dsp:nvSpPr>
      <dsp:spPr>
        <a:xfrm>
          <a:off x="2584914" y="-163938"/>
          <a:ext cx="2176767" cy="2176767"/>
        </a:xfrm>
        <a:prstGeom prst="circularArrow">
          <a:avLst>
            <a:gd name="adj1" fmla="val 5984"/>
            <a:gd name="adj2" fmla="val 394124"/>
            <a:gd name="adj3" fmla="val 13313824"/>
            <a:gd name="adj4" fmla="val 10508221"/>
            <a:gd name="adj5" fmla="val 6981"/>
          </a:avLst>
        </a:prstGeom>
        <a:solidFill>
          <a:schemeClr val="accent2">
            <a:shade val="90000"/>
            <a:hueOff val="519516"/>
            <a:satOff val="-21824"/>
            <a:lumOff val="2832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D132E-8BD8-4F42-B7B5-30DB4BA03309}">
      <dsp:nvSpPr>
        <dsp:cNvPr id="0" name=""/>
        <dsp:cNvSpPr/>
      </dsp:nvSpPr>
      <dsp:spPr>
        <a:xfrm>
          <a:off x="4247435" y="1605782"/>
          <a:ext cx="2508413" cy="1342884"/>
        </a:xfrm>
        <a:prstGeom prst="roundRect">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de-DE" sz="2400" b="1" kern="1200" dirty="0">
              <a:solidFill>
                <a:schemeClr val="bg1"/>
              </a:solidFill>
            </a:rPr>
            <a:t>Technical </a:t>
          </a:r>
          <a:r>
            <a:rPr lang="de-DE" sz="2400" b="1" kern="1200" dirty="0" err="1">
              <a:solidFill>
                <a:schemeClr val="bg1"/>
              </a:solidFill>
            </a:rPr>
            <a:t>Requirements</a:t>
          </a:r>
          <a:endParaRPr lang="de-DE" sz="2400" b="1" kern="1200" dirty="0">
            <a:solidFill>
              <a:schemeClr val="bg1"/>
            </a:solidFill>
          </a:endParaRPr>
        </a:p>
      </dsp:txBody>
      <dsp:txXfrm>
        <a:off x="4312989" y="1671336"/>
        <a:ext cx="2377305" cy="1211776"/>
      </dsp:txXfrm>
    </dsp:sp>
    <dsp:sp modelId="{0F2E39BB-4669-4E6A-B444-4915DD3DD6C2}">
      <dsp:nvSpPr>
        <dsp:cNvPr id="0" name=""/>
        <dsp:cNvSpPr/>
      </dsp:nvSpPr>
      <dsp:spPr>
        <a:xfrm rot="16200000">
          <a:off x="5242943" y="1347084"/>
          <a:ext cx="517397" cy="0"/>
        </a:xfrm>
        <a:custGeom>
          <a:avLst/>
          <a:gdLst/>
          <a:ahLst/>
          <a:cxnLst/>
          <a:rect l="0" t="0" r="0" b="0"/>
          <a:pathLst>
            <a:path>
              <a:moveTo>
                <a:pt x="0" y="0"/>
              </a:moveTo>
              <a:lnTo>
                <a:pt x="517397" y="0"/>
              </a:lnTo>
            </a:path>
          </a:pathLst>
        </a:custGeom>
        <a:noFill/>
        <a:ln w="158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7A77AA-DE11-457A-86EF-0EF24391DC68}">
      <dsp:nvSpPr>
        <dsp:cNvPr id="0" name=""/>
        <dsp:cNvSpPr/>
      </dsp:nvSpPr>
      <dsp:spPr>
        <a:xfrm>
          <a:off x="4265135" y="32315"/>
          <a:ext cx="2473013" cy="1056069"/>
        </a:xfrm>
        <a:prstGeom prst="roundRect">
          <a:avLst/>
        </a:prstGeom>
        <a:solidFill>
          <a:schemeClr val="accent2">
            <a:shade val="80000"/>
            <a:hueOff val="129898"/>
            <a:satOff val="-5564"/>
            <a:lumOff val="76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bg1"/>
              </a:solidFill>
            </a:rPr>
            <a:t>WiFi Router and fast Internet Access</a:t>
          </a:r>
        </a:p>
      </dsp:txBody>
      <dsp:txXfrm>
        <a:off x="4316688" y="83868"/>
        <a:ext cx="2369907" cy="952963"/>
      </dsp:txXfrm>
    </dsp:sp>
    <dsp:sp modelId="{5BB1686D-A0BE-4551-ABC4-861BCD5173F6}">
      <dsp:nvSpPr>
        <dsp:cNvPr id="0" name=""/>
        <dsp:cNvSpPr/>
      </dsp:nvSpPr>
      <dsp:spPr>
        <a:xfrm rot="21589902">
          <a:off x="6755848" y="2273056"/>
          <a:ext cx="329499" cy="0"/>
        </a:xfrm>
        <a:custGeom>
          <a:avLst/>
          <a:gdLst/>
          <a:ahLst/>
          <a:cxnLst/>
          <a:rect l="0" t="0" r="0" b="0"/>
          <a:pathLst>
            <a:path>
              <a:moveTo>
                <a:pt x="0" y="0"/>
              </a:moveTo>
              <a:lnTo>
                <a:pt x="329499" y="0"/>
              </a:lnTo>
            </a:path>
          </a:pathLst>
        </a:custGeom>
        <a:noFill/>
        <a:ln w="158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D632A-2501-4986-B16D-698924F82EE0}">
      <dsp:nvSpPr>
        <dsp:cNvPr id="0" name=""/>
        <dsp:cNvSpPr/>
      </dsp:nvSpPr>
      <dsp:spPr>
        <a:xfrm>
          <a:off x="7085347" y="1818843"/>
          <a:ext cx="2630511" cy="899732"/>
        </a:xfrm>
        <a:prstGeom prst="roundRect">
          <a:avLst/>
        </a:prstGeom>
        <a:solidFill>
          <a:schemeClr val="accent2">
            <a:shade val="80000"/>
            <a:hueOff val="259796"/>
            <a:satOff val="-11129"/>
            <a:lumOff val="153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de-DE" sz="2400" kern="1200" dirty="0" err="1">
              <a:solidFill>
                <a:schemeClr val="bg1"/>
              </a:solidFill>
            </a:rPr>
            <a:t>Projector</a:t>
          </a:r>
          <a:r>
            <a:rPr lang="de-DE" sz="2400" kern="1200" dirty="0">
              <a:solidFill>
                <a:schemeClr val="bg1"/>
              </a:solidFill>
            </a:rPr>
            <a:t> and </a:t>
          </a:r>
          <a:r>
            <a:rPr lang="de-DE" sz="2400" kern="1200" dirty="0" err="1">
              <a:solidFill>
                <a:schemeClr val="bg1"/>
              </a:solidFill>
            </a:rPr>
            <a:t>projection</a:t>
          </a:r>
          <a:r>
            <a:rPr lang="de-DE" sz="2400" kern="1200" dirty="0">
              <a:solidFill>
                <a:schemeClr val="bg1"/>
              </a:solidFill>
            </a:rPr>
            <a:t> screen</a:t>
          </a:r>
        </a:p>
      </dsp:txBody>
      <dsp:txXfrm>
        <a:off x="7129268" y="1862764"/>
        <a:ext cx="2542669" cy="811890"/>
      </dsp:txXfrm>
    </dsp:sp>
    <dsp:sp modelId="{DC2C7C20-AF7E-4DE5-AF23-9EDB935D4F66}">
      <dsp:nvSpPr>
        <dsp:cNvPr id="0" name=""/>
        <dsp:cNvSpPr/>
      </dsp:nvSpPr>
      <dsp:spPr>
        <a:xfrm rot="5400000">
          <a:off x="5257129" y="3193179"/>
          <a:ext cx="489025" cy="0"/>
        </a:xfrm>
        <a:custGeom>
          <a:avLst/>
          <a:gdLst/>
          <a:ahLst/>
          <a:cxnLst/>
          <a:rect l="0" t="0" r="0" b="0"/>
          <a:pathLst>
            <a:path>
              <a:moveTo>
                <a:pt x="0" y="0"/>
              </a:moveTo>
              <a:lnTo>
                <a:pt x="489025" y="0"/>
              </a:lnTo>
            </a:path>
          </a:pathLst>
        </a:custGeom>
        <a:noFill/>
        <a:ln w="158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CEC573-E93D-420C-8247-7A4877EA8925}">
      <dsp:nvSpPr>
        <dsp:cNvPr id="0" name=""/>
        <dsp:cNvSpPr/>
      </dsp:nvSpPr>
      <dsp:spPr>
        <a:xfrm>
          <a:off x="4479263" y="3437692"/>
          <a:ext cx="2044759" cy="899732"/>
        </a:xfrm>
        <a:prstGeom prst="roundRect">
          <a:avLst/>
        </a:prstGeom>
        <a:solidFill>
          <a:schemeClr val="accent2">
            <a:shade val="80000"/>
            <a:hueOff val="389694"/>
            <a:satOff val="-16693"/>
            <a:lumOff val="230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de-DE" sz="2400" kern="1200" dirty="0">
              <a:solidFill>
                <a:schemeClr val="bg1"/>
              </a:solidFill>
            </a:rPr>
            <a:t>Tablet and Digital Pen</a:t>
          </a:r>
        </a:p>
      </dsp:txBody>
      <dsp:txXfrm>
        <a:off x="4523184" y="3481613"/>
        <a:ext cx="1956917" cy="811890"/>
      </dsp:txXfrm>
    </dsp:sp>
    <dsp:sp modelId="{39DE3008-B56A-4FCF-B6CB-45122FCDA4AA}">
      <dsp:nvSpPr>
        <dsp:cNvPr id="0" name=""/>
        <dsp:cNvSpPr/>
      </dsp:nvSpPr>
      <dsp:spPr>
        <a:xfrm rot="10808667">
          <a:off x="3590082" y="2273234"/>
          <a:ext cx="657354" cy="0"/>
        </a:xfrm>
        <a:custGeom>
          <a:avLst/>
          <a:gdLst/>
          <a:ahLst/>
          <a:cxnLst/>
          <a:rect l="0" t="0" r="0" b="0"/>
          <a:pathLst>
            <a:path>
              <a:moveTo>
                <a:pt x="0" y="0"/>
              </a:moveTo>
              <a:lnTo>
                <a:pt x="657354" y="0"/>
              </a:lnTo>
            </a:path>
          </a:pathLst>
        </a:custGeom>
        <a:noFill/>
        <a:ln w="15875"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ADC337-3276-4B4C-8DBF-6298C8426682}">
      <dsp:nvSpPr>
        <dsp:cNvPr id="0" name=""/>
        <dsp:cNvSpPr/>
      </dsp:nvSpPr>
      <dsp:spPr>
        <a:xfrm>
          <a:off x="1838043" y="1820330"/>
          <a:ext cx="1752040" cy="899732"/>
        </a:xfrm>
        <a:prstGeom prst="roundRect">
          <a:avLst/>
        </a:prstGeom>
        <a:solidFill>
          <a:schemeClr val="accent2">
            <a:shade val="80000"/>
            <a:hueOff val="519592"/>
            <a:satOff val="-22257"/>
            <a:lumOff val="306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de-DE" sz="2400" kern="1200" dirty="0" err="1">
              <a:solidFill>
                <a:schemeClr val="bg1"/>
              </a:solidFill>
            </a:rPr>
            <a:t>Microphone</a:t>
          </a:r>
          <a:endParaRPr lang="de-DE" sz="2400" kern="1200" dirty="0">
            <a:solidFill>
              <a:schemeClr val="bg1"/>
            </a:solidFill>
          </a:endParaRPr>
        </a:p>
      </dsp:txBody>
      <dsp:txXfrm>
        <a:off x="1881964" y="1864251"/>
        <a:ext cx="1664198" cy="81189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07.07.2021</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07.07.2021</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EE94E67-4979-4A98-B57C-73F417A278B5}"/>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7C2865E7-F9EC-456F-91AC-0A312FD548C6}"/>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07.07.2021</a:t>
            </a:fld>
            <a:r>
              <a:t>​</a:t>
            </a:r>
            <a:endParaRPr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BE920823-F7CE-4571-8196-0098CAC4768E}"/>
              </a:ext>
            </a:extLst>
          </p:cNvPr>
          <p:cNvPicPr>
            <a:picLocks noChangeAspect="1"/>
          </p:cNvPicPr>
          <p:nvPr userDrawn="1"/>
        </p:nvPicPr>
        <p:blipFill>
          <a:blip r:embed="rId2"/>
          <a:stretch>
            <a:fillRect/>
          </a:stretch>
        </p:blipFill>
        <p:spPr>
          <a:xfrm>
            <a:off x="9337430" y="277640"/>
            <a:ext cx="2594097" cy="1880634"/>
          </a:xfrm>
          <a:prstGeom prst="rect">
            <a:avLst/>
          </a:prstGeom>
        </p:spPr>
      </p:pic>
      <p:pic>
        <p:nvPicPr>
          <p:cNvPr id="14" name="Grafik 13">
            <a:extLst>
              <a:ext uri="{FF2B5EF4-FFF2-40B4-BE49-F238E27FC236}">
                <a16:creationId xmlns:a16="http://schemas.microsoft.com/office/drawing/2014/main" id="{A5514CC5-9F74-410F-9764-C41B9AA117F4}"/>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4BE99218-C5F6-4E57-9C2C-F45EA09E5323}"/>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8" name="Grafik 17">
            <a:extLst>
              <a:ext uri="{FF2B5EF4-FFF2-40B4-BE49-F238E27FC236}">
                <a16:creationId xmlns:a16="http://schemas.microsoft.com/office/drawing/2014/main" id="{992402AE-ACF8-4126-8E19-1D5B9B887B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05D79598-CCB3-49FA-8F20-78D231679734}"/>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a:extLst>
              <a:ext uri="{FF2B5EF4-FFF2-40B4-BE49-F238E27FC236}">
                <a16:creationId xmlns:a16="http://schemas.microsoft.com/office/drawing/2014/main" id="{F5BBF09F-DD46-4C43-B0F0-3BE77057564C}"/>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Grafik 15">
            <a:extLst>
              <a:ext uri="{FF2B5EF4-FFF2-40B4-BE49-F238E27FC236}">
                <a16:creationId xmlns:a16="http://schemas.microsoft.com/office/drawing/2014/main" id="{25484D72-5ABC-4513-BED9-89D3C2E14A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07.07.2021</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pic>
        <p:nvPicPr>
          <p:cNvPr id="11" name="Grafik 10">
            <a:extLst>
              <a:ext uri="{FF2B5EF4-FFF2-40B4-BE49-F238E27FC236}">
                <a16:creationId xmlns:a16="http://schemas.microsoft.com/office/drawing/2014/main" id="{312D0061-9B85-4367-9EA3-861A09E1545C}"/>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3" name="Grafik 12">
            <a:extLst>
              <a:ext uri="{FF2B5EF4-FFF2-40B4-BE49-F238E27FC236}">
                <a16:creationId xmlns:a16="http://schemas.microsoft.com/office/drawing/2014/main" id="{CA30B99D-5893-4EA3-B063-D174FE8ADF81}"/>
              </a:ext>
            </a:extLst>
          </p:cNvPr>
          <p:cNvPicPr/>
          <p:nvPr userDrawn="1"/>
        </p:nvPicPr>
        <p:blipFill>
          <a:blip r:embed="rId4"/>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5E03E611-2053-40E4-BC66-FBCECDF88AE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21" name="Grafik 20">
            <a:extLst>
              <a:ext uri="{FF2B5EF4-FFF2-40B4-BE49-F238E27FC236}">
                <a16:creationId xmlns:a16="http://schemas.microsoft.com/office/drawing/2014/main" id="{B331BD96-9573-4FB4-B04D-D2A8938028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44163"/>
            <a:ext cx="1061484" cy="400384"/>
          </a:xfrm>
          <a:prstGeom prst="rect">
            <a:avLst/>
          </a:prstGeom>
        </p:spPr>
      </p:pic>
      <p:sp>
        <p:nvSpPr>
          <p:cNvPr id="6" name="Rechteck 5">
            <a:extLst>
              <a:ext uri="{FF2B5EF4-FFF2-40B4-BE49-F238E27FC236}">
                <a16:creationId xmlns:a16="http://schemas.microsoft.com/office/drawing/2014/main" id="{D79F4F24-D747-4BC4-9B51-3126DE9C8BA3}"/>
              </a:ext>
            </a:extLst>
          </p:cNvPr>
          <p:cNvSpPr/>
          <p:nvPr userDrawn="1"/>
        </p:nvSpPr>
        <p:spPr>
          <a:xfrm>
            <a:off x="2623041" y="5921327"/>
            <a:ext cx="6096000" cy="1046440"/>
          </a:xfrm>
          <a:prstGeom prst="rect">
            <a:avLst/>
          </a:prstGeom>
        </p:spPr>
        <p:txBody>
          <a:bodyPr>
            <a:spAutoFit/>
          </a:bodyPr>
          <a:lstStyle/>
          <a:p>
            <a:pPr algn="ctr"/>
            <a:r>
              <a:rPr lang="en-US"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3600" dirty="0">
              <a:solidFill>
                <a:schemeClr val="bg1"/>
              </a:solidFill>
            </a:endParaRPr>
          </a:p>
          <a:p>
            <a:pPr algn="ctr"/>
            <a:endParaRPr lang="en-US" sz="1200" dirty="0">
              <a:solidFill>
                <a:schemeClr val="bg1"/>
              </a:solidFill>
            </a:endParaRPr>
          </a:p>
        </p:txBody>
      </p:sp>
      <p:pic>
        <p:nvPicPr>
          <p:cNvPr id="10" name="Grafik 9">
            <a:extLst>
              <a:ext uri="{FF2B5EF4-FFF2-40B4-BE49-F238E27FC236}">
                <a16:creationId xmlns:a16="http://schemas.microsoft.com/office/drawing/2014/main" id="{BC71516D-DAA5-47FB-B6B4-30FB8A55BB5A}"/>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2" name="Untertitel 2">
            <a:extLst>
              <a:ext uri="{FF2B5EF4-FFF2-40B4-BE49-F238E27FC236}">
                <a16:creationId xmlns:a16="http://schemas.microsoft.com/office/drawing/2014/main" id="{F5864BAB-5091-422E-92AB-AD41005A96FA}"/>
              </a:ext>
            </a:extLst>
          </p:cNvPr>
          <p:cNvSpPr txBox="1">
            <a:spLocks/>
          </p:cNvSpPr>
          <p:nvPr userDrawn="1"/>
        </p:nvSpPr>
        <p:spPr>
          <a:xfrm>
            <a:off x="122455" y="6425358"/>
            <a:ext cx="9594579"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3" name="Grafik 12">
            <a:extLst>
              <a:ext uri="{FF2B5EF4-FFF2-40B4-BE49-F238E27FC236}">
                <a16:creationId xmlns:a16="http://schemas.microsoft.com/office/drawing/2014/main" id="{3635451E-1BFB-42EB-8CCF-151F586AB01D}"/>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32998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07.07.2021</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93FD68F-6327-4C0F-8016-3D0C89ECBD6A}"/>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2884904C-CD0F-4A65-B408-428CBAF919CA}"/>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afik 16">
            <a:extLst>
              <a:ext uri="{FF2B5EF4-FFF2-40B4-BE49-F238E27FC236}">
                <a16:creationId xmlns:a16="http://schemas.microsoft.com/office/drawing/2014/main" id="{991FCA08-D9C2-47D3-8246-9BFE07E6F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07.07.2021</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8A92D6B6-92F3-454C-BAEF-663E7610A180}"/>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3" name="Grafik 12">
            <a:extLst>
              <a:ext uri="{FF2B5EF4-FFF2-40B4-BE49-F238E27FC236}">
                <a16:creationId xmlns:a16="http://schemas.microsoft.com/office/drawing/2014/main" id="{8FCD6719-4FBF-4800-89A4-207C503F8C7C}"/>
              </a:ext>
            </a:extLst>
          </p:cNvPr>
          <p:cNvPicPr/>
          <p:nvPr userDrawn="1"/>
        </p:nvPicPr>
        <p:blipFill>
          <a:blip r:embed="rId4"/>
          <a:stretch>
            <a:fillRect/>
          </a:stretch>
        </p:blipFill>
        <p:spPr>
          <a:xfrm>
            <a:off x="10099505" y="6266872"/>
            <a:ext cx="1987550" cy="567690"/>
          </a:xfrm>
          <a:prstGeom prst="rect">
            <a:avLst/>
          </a:prstGeom>
        </p:spPr>
      </p:pic>
      <p:sp>
        <p:nvSpPr>
          <p:cNvPr id="14" name="Untertitel 2">
            <a:extLst>
              <a:ext uri="{FF2B5EF4-FFF2-40B4-BE49-F238E27FC236}">
                <a16:creationId xmlns:a16="http://schemas.microsoft.com/office/drawing/2014/main" id="{FA486C4F-A9CB-45DC-8854-CC626D6C461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07.07.2021</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07.07.2021</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07.07.2021</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‹Nr.›</a:t>
            </a:fld>
            <a:endParaRPr lang="de-DE" dirty="0"/>
          </a:p>
        </p:txBody>
      </p:sp>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2BC2390F-B3F1-414A-8483-445296411EF6}"/>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a:extLst>
              <a:ext uri="{FF2B5EF4-FFF2-40B4-BE49-F238E27FC236}">
                <a16:creationId xmlns:a16="http://schemas.microsoft.com/office/drawing/2014/main" id="{7E115167-E3B9-480F-A708-5E82DF2DC72D}"/>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fik 17">
            <a:extLst>
              <a:ext uri="{FF2B5EF4-FFF2-40B4-BE49-F238E27FC236}">
                <a16:creationId xmlns:a16="http://schemas.microsoft.com/office/drawing/2014/main" id="{022C9BA8-74E2-4ACC-A006-658397FD9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7" name="Date Placeholder 6"/>
          <p:cNvSpPr>
            <a:spLocks noGrp="1"/>
          </p:cNvSpPr>
          <p:nvPr>
            <p:ph type="dt" sz="half" idx="10"/>
          </p:nvPr>
        </p:nvSpPr>
        <p:spPr/>
        <p:txBody>
          <a:bodyPr/>
          <a:lstStyle/>
          <a:p>
            <a:r>
              <a:rPr lang="de-DE"/>
              <a:t>​</a:t>
            </a:r>
            <a:fld id="{B359ED08-3DAD-4873-BEAE-E00CBB3C2D85}" type="datetime1">
              <a:rPr lang="de" smtClean="0"/>
              <a:pPr/>
              <a:t>07.07.2021</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13" name="Grafik 12">
            <a:extLst>
              <a:ext uri="{FF2B5EF4-FFF2-40B4-BE49-F238E27FC236}">
                <a16:creationId xmlns:a16="http://schemas.microsoft.com/office/drawing/2014/main" id="{B8D1BAFF-CA2B-44E4-A674-5B6068F46E98}"/>
              </a:ext>
            </a:extLst>
          </p:cNvPr>
          <p:cNvPicPr>
            <a:picLocks noChangeAspect="1"/>
          </p:cNvPicPr>
          <p:nvPr userDrawn="1"/>
        </p:nvPicPr>
        <p:blipFill>
          <a:blip r:embed="rId3"/>
          <a:stretch>
            <a:fillRect/>
          </a:stretch>
        </p:blipFill>
        <p:spPr>
          <a:xfrm>
            <a:off x="9337430" y="277640"/>
            <a:ext cx="2594097" cy="1880634"/>
          </a:xfrm>
          <a:prstGeom prst="rect">
            <a:avLst/>
          </a:prstGeom>
        </p:spPr>
      </p:pic>
      <p:pic>
        <p:nvPicPr>
          <p:cNvPr id="12" name="Grafik 11">
            <a:extLst>
              <a:ext uri="{FF2B5EF4-FFF2-40B4-BE49-F238E27FC236}">
                <a16:creationId xmlns:a16="http://schemas.microsoft.com/office/drawing/2014/main" id="{3234369C-67BB-4B23-A6FB-6E089552A7A0}"/>
              </a:ext>
            </a:extLst>
          </p:cNvPr>
          <p:cNvPicPr/>
          <p:nvPr userDrawn="1"/>
        </p:nvPicPr>
        <p:blipFill>
          <a:blip r:embed="rId4"/>
          <a:stretch>
            <a:fillRect/>
          </a:stretch>
        </p:blipFill>
        <p:spPr>
          <a:xfrm>
            <a:off x="10099505" y="6266872"/>
            <a:ext cx="1987550" cy="567690"/>
          </a:xfrm>
          <a:prstGeom prst="rect">
            <a:avLst/>
          </a:prstGeom>
        </p:spPr>
      </p:pic>
      <p:sp>
        <p:nvSpPr>
          <p:cNvPr id="15" name="Untertitel 2">
            <a:extLst>
              <a:ext uri="{FF2B5EF4-FFF2-40B4-BE49-F238E27FC236}">
                <a16:creationId xmlns:a16="http://schemas.microsoft.com/office/drawing/2014/main" id="{C2D1F4F4-550C-416B-B8CC-5DCAEFCFA21B}"/>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07.07.2021</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4526"/>
            <a:ext cx="1061484" cy="400384"/>
          </a:xfrm>
          <a:prstGeom prst="rect">
            <a:avLst/>
          </a:prstGeom>
        </p:spPr>
      </p:pic>
      <p:pic>
        <p:nvPicPr>
          <p:cNvPr id="13" name="Grafik 12">
            <a:extLst>
              <a:ext uri="{FF2B5EF4-FFF2-40B4-BE49-F238E27FC236}">
                <a16:creationId xmlns:a16="http://schemas.microsoft.com/office/drawing/2014/main" id="{5F85A34F-CE04-4BE0-B851-8EB6D5AD9FAC}"/>
              </a:ext>
            </a:extLst>
          </p:cNvPr>
          <p:cNvPicPr>
            <a:picLocks noChangeAspect="1"/>
          </p:cNvPicPr>
          <p:nvPr userDrawn="1"/>
        </p:nvPicPr>
        <p:blipFill>
          <a:blip r:embed="rId3"/>
          <a:stretch>
            <a:fillRect/>
          </a:stretch>
        </p:blipFill>
        <p:spPr>
          <a:xfrm>
            <a:off x="9337430" y="277640"/>
            <a:ext cx="2594097" cy="188063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4701512" y="6425358"/>
            <a:ext cx="5015522"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4"/>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07.07.2021</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823740"/>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492624"/>
            <a:ext cx="10058400" cy="437647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07.07.2021</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pic>
        <p:nvPicPr>
          <p:cNvPr id="8" name="Grafik 7">
            <a:extLst>
              <a:ext uri="{FF2B5EF4-FFF2-40B4-BE49-F238E27FC236}">
                <a16:creationId xmlns:a16="http://schemas.microsoft.com/office/drawing/2014/main" id="{0F15DBA9-8FD9-442A-93D7-3BA9C8395B31}"/>
              </a:ext>
            </a:extLst>
          </p:cNvPr>
          <p:cNvPicPr>
            <a:picLocks noChangeAspect="1"/>
          </p:cNvPicPr>
          <p:nvPr userDrawn="1"/>
        </p:nvPicPr>
        <p:blipFill>
          <a:blip r:embed="rId14"/>
          <a:stretch>
            <a:fillRect/>
          </a:stretch>
        </p:blipFill>
        <p:spPr>
          <a:xfrm>
            <a:off x="10255610" y="277640"/>
            <a:ext cx="1675917" cy="121498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5"/>
          <a:stretch>
            <a:fillRect/>
          </a:stretch>
        </p:blipFill>
        <p:spPr>
          <a:xfrm>
            <a:off x="10099505" y="6266872"/>
            <a:ext cx="1987550" cy="567690"/>
          </a:xfrm>
          <a:prstGeom prst="rect">
            <a:avLst/>
          </a:prstGeom>
        </p:spPr>
      </p:pic>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p:txBody>
          <a:bodyPr/>
          <a:lstStyle/>
          <a:p>
            <a:r>
              <a:rPr lang="de-DE" dirty="0"/>
              <a:t>SAFE </a:t>
            </a:r>
            <a:br>
              <a:rPr lang="de-DE" dirty="0"/>
            </a:br>
            <a:r>
              <a:rPr lang="de-DE" sz="2800" dirty="0"/>
              <a:t>Streaming </a:t>
            </a:r>
            <a:r>
              <a:rPr lang="de-DE" sz="2800" dirty="0" err="1"/>
              <a:t>Approaches</a:t>
            </a:r>
            <a:r>
              <a:rPr lang="de-DE" sz="2800" dirty="0"/>
              <a:t> </a:t>
            </a:r>
            <a:r>
              <a:rPr lang="de-DE" sz="2800" dirty="0" err="1"/>
              <a:t>for</a:t>
            </a:r>
            <a:r>
              <a:rPr lang="de-DE" sz="2800" dirty="0"/>
              <a:t> Europe </a:t>
            </a:r>
            <a:endParaRPr lang="de-DE" dirty="0"/>
          </a:p>
        </p:txBody>
      </p:sp>
      <p:sp>
        <p:nvSpPr>
          <p:cNvPr id="3" name="Inhaltsplatzhalter 2">
            <a:extLst>
              <a:ext uri="{FF2B5EF4-FFF2-40B4-BE49-F238E27FC236}">
                <a16:creationId xmlns:a16="http://schemas.microsoft.com/office/drawing/2014/main" id="{1A7B7185-57EC-45F2-8C25-1C15CE431D16}"/>
              </a:ext>
            </a:extLst>
          </p:cNvPr>
          <p:cNvSpPr>
            <a:spLocks noGrp="1"/>
          </p:cNvSpPr>
          <p:nvPr>
            <p:ph idx="1"/>
          </p:nvPr>
        </p:nvSpPr>
        <p:spPr/>
        <p:txBody>
          <a:bodyPr/>
          <a:lstStyle/>
          <a:p>
            <a:pPr marL="0" indent="0">
              <a:buNone/>
            </a:pPr>
            <a:r>
              <a:rPr lang="de-DE" dirty="0"/>
              <a:t> </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p:txBody>
          <a:bodyPr>
            <a:normAutofit/>
          </a:bodyPr>
          <a:lstStyle/>
          <a:p>
            <a:r>
              <a:rPr lang="en-US" b="1" i="1" dirty="0"/>
              <a:t>Reference Number:</a:t>
            </a:r>
            <a:br>
              <a:rPr lang="en-US" b="1" i="1" dirty="0"/>
            </a:br>
            <a:r>
              <a:rPr lang="en-US" b="1" i="1" dirty="0"/>
              <a:t>2020-1-DE03-KA226-SCH-093590</a:t>
            </a:r>
            <a:endParaRPr lang="de-DE" b="1" dirty="0"/>
          </a:p>
          <a:p>
            <a:r>
              <a:rPr lang="de-DE" b="1" i="1" dirty="0"/>
              <a:t>Aktenzeichen der NA:</a:t>
            </a:r>
            <a:br>
              <a:rPr lang="de-DE" b="1" i="1" dirty="0"/>
            </a:br>
            <a:r>
              <a:rPr lang="de-DE" b="1" i="1" dirty="0"/>
              <a:t>VG-226-IN-NW-20-24-093590</a:t>
            </a:r>
            <a:endParaRPr lang="de-DE" b="1" dirty="0"/>
          </a:p>
          <a:p>
            <a:r>
              <a:rPr lang="de-DE" b="1" dirty="0"/>
              <a:t>Duration: </a:t>
            </a:r>
          </a:p>
          <a:p>
            <a:r>
              <a:rPr lang="de-DE" b="1" dirty="0"/>
              <a:t>01.03.2021 </a:t>
            </a:r>
            <a:r>
              <a:rPr lang="de-DE" b="1" dirty="0" err="1"/>
              <a:t>to</a:t>
            </a:r>
            <a:r>
              <a:rPr lang="de-DE" b="1" dirty="0"/>
              <a:t> 28.02.2023 (24 </a:t>
            </a:r>
            <a:r>
              <a:rPr lang="en-GB" b="1" dirty="0"/>
              <a:t>month</a:t>
            </a:r>
            <a:r>
              <a:rPr lang="de-DE" b="1" dirty="0"/>
              <a:t>) </a:t>
            </a:r>
          </a:p>
          <a:p>
            <a:endParaRPr lang="de-DE" b="1" dirty="0"/>
          </a:p>
        </p:txBody>
      </p:sp>
      <p:sp>
        <p:nvSpPr>
          <p:cNvPr id="5" name="Untertitel 2">
            <a:extLst>
              <a:ext uri="{FF2B5EF4-FFF2-40B4-BE49-F238E27FC236}">
                <a16:creationId xmlns:a16="http://schemas.microsoft.com/office/drawing/2014/main" id="{82459E3E-F4AA-42D2-8266-7E723FED0A51}"/>
              </a:ext>
            </a:extLst>
          </p:cNvPr>
          <p:cNvSpPr txBox="1">
            <a:spLocks/>
          </p:cNvSpPr>
          <p:nvPr/>
        </p:nvSpPr>
        <p:spPr>
          <a:xfrm>
            <a:off x="4311479" y="5580116"/>
            <a:ext cx="6400800"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GB" dirty="0"/>
              <a:t>Chair of Business and Human Resource Education II</a:t>
            </a:r>
            <a:br>
              <a:rPr lang="en-GB" dirty="0"/>
            </a:br>
            <a:r>
              <a:rPr lang="en-GB" dirty="0" err="1"/>
              <a:t>Prof.</a:t>
            </a:r>
            <a:r>
              <a:rPr lang="en-GB" dirty="0"/>
              <a:t> </a:t>
            </a:r>
            <a:r>
              <a:rPr lang="en-GB" dirty="0" err="1"/>
              <a:t>Dr.</a:t>
            </a:r>
            <a:r>
              <a:rPr lang="en-GB" dirty="0"/>
              <a:t> Marc Beutner</a:t>
            </a:r>
          </a:p>
        </p:txBody>
      </p:sp>
      <p:sp>
        <p:nvSpPr>
          <p:cNvPr id="6" name="Subtítulo 2">
            <a:extLst>
              <a:ext uri="{FF2B5EF4-FFF2-40B4-BE49-F238E27FC236}">
                <a16:creationId xmlns:a16="http://schemas.microsoft.com/office/drawing/2014/main" id="{05A4B02B-493C-4EF1-B6EE-3130A0FBC9C4}"/>
              </a:ext>
            </a:extLst>
          </p:cNvPr>
          <p:cNvSpPr txBox="1">
            <a:spLocks/>
          </p:cNvSpPr>
          <p:nvPr/>
        </p:nvSpPr>
        <p:spPr>
          <a:xfrm>
            <a:off x="4800601" y="1819922"/>
            <a:ext cx="4556464" cy="335099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2800" b="1" dirty="0"/>
              <a:t>Erasmus+ project SAFE</a:t>
            </a:r>
          </a:p>
          <a:p>
            <a:pPr algn="ctr"/>
            <a:r>
              <a:rPr lang="en-US" sz="2800" b="1" dirty="0"/>
              <a:t>THE DISK – Online Approach </a:t>
            </a:r>
          </a:p>
          <a:p>
            <a:pPr algn="ctr"/>
            <a:r>
              <a:rPr lang="en-US" sz="2800" b="1" dirty="0"/>
              <a:t> </a:t>
            </a:r>
          </a:p>
          <a:p>
            <a:br>
              <a:rPr lang="en-US" sz="2800" b="1" dirty="0"/>
            </a:br>
            <a:r>
              <a:rPr lang="en-US" sz="2800" b="1" dirty="0"/>
              <a:t>University of Paderborn, </a:t>
            </a:r>
          </a:p>
          <a:p>
            <a:r>
              <a:rPr lang="en-US" sz="2000" b="1" dirty="0"/>
              <a:t>Prof. Dr. Marc Beutner</a:t>
            </a:r>
            <a:endParaRPr lang="pt-PT" sz="2800" dirty="0"/>
          </a:p>
        </p:txBody>
      </p:sp>
    </p:spTree>
    <p:extLst>
      <p:ext uri="{BB962C8B-B14F-4D97-AF65-F5344CB8AC3E}">
        <p14:creationId xmlns:p14="http://schemas.microsoft.com/office/powerpoint/2010/main" val="2070660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982462" y="600412"/>
            <a:ext cx="9144000" cy="829528"/>
          </a:xfrm>
        </p:spPr>
        <p:txBody>
          <a:bodyPr/>
          <a:lstStyle/>
          <a:p>
            <a:pPr>
              <a:defRPr/>
            </a:pPr>
            <a:r>
              <a:rPr lang="en-US" b="1" dirty="0"/>
              <a:t> </a:t>
            </a:r>
            <a:r>
              <a:rPr lang="en-US" sz="3867" dirty="0"/>
              <a:t>Dealing with groups in the DISK approach</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031209"/>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graphicFrame>
        <p:nvGraphicFramePr>
          <p:cNvPr id="12" name="Tabelle 11">
            <a:extLst>
              <a:ext uri="{FF2B5EF4-FFF2-40B4-BE49-F238E27FC236}">
                <a16:creationId xmlns:a16="http://schemas.microsoft.com/office/drawing/2014/main" id="{3CEF8F95-A170-45D6-AE35-7BB05A31603B}"/>
              </a:ext>
            </a:extLst>
          </p:cNvPr>
          <p:cNvGraphicFramePr>
            <a:graphicFrameLocks noGrp="1"/>
          </p:cNvGraphicFramePr>
          <p:nvPr>
            <p:extLst>
              <p:ext uri="{D42A27DB-BD31-4B8C-83A1-F6EECF244321}">
                <p14:modId xmlns:p14="http://schemas.microsoft.com/office/powerpoint/2010/main" val="4208482247"/>
              </p:ext>
            </p:extLst>
          </p:nvPr>
        </p:nvGraphicFramePr>
        <p:xfrm>
          <a:off x="1665819" y="2031209"/>
          <a:ext cx="8607207" cy="3396852"/>
        </p:xfrm>
        <a:graphic>
          <a:graphicData uri="http://schemas.openxmlformats.org/drawingml/2006/table">
            <a:tbl>
              <a:tblPr/>
              <a:tblGrid>
                <a:gridCol w="1763150">
                  <a:extLst>
                    <a:ext uri="{9D8B030D-6E8A-4147-A177-3AD203B41FA5}">
                      <a16:colId xmlns:a16="http://schemas.microsoft.com/office/drawing/2014/main" val="2641673635"/>
                    </a:ext>
                  </a:extLst>
                </a:gridCol>
                <a:gridCol w="3166088">
                  <a:extLst>
                    <a:ext uri="{9D8B030D-6E8A-4147-A177-3AD203B41FA5}">
                      <a16:colId xmlns:a16="http://schemas.microsoft.com/office/drawing/2014/main" val="3101020432"/>
                    </a:ext>
                  </a:extLst>
                </a:gridCol>
                <a:gridCol w="3677969">
                  <a:extLst>
                    <a:ext uri="{9D8B030D-6E8A-4147-A177-3AD203B41FA5}">
                      <a16:colId xmlns:a16="http://schemas.microsoft.com/office/drawing/2014/main" val="2682043168"/>
                    </a:ext>
                  </a:extLst>
                </a:gridCol>
              </a:tblGrid>
              <a:tr h="1114425">
                <a:tc>
                  <a:txBody>
                    <a:bodyPr/>
                    <a:lstStyle/>
                    <a:p>
                      <a:pPr fontAlgn="t"/>
                      <a:br>
                        <a:rPr lang="de-DE" sz="2300" dirty="0">
                          <a:solidFill>
                            <a:schemeClr val="bg1"/>
                          </a:solidFill>
                          <a:effectLst/>
                        </a:rPr>
                      </a:b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algn="ctr" rtl="0" fontAlgn="t">
                        <a:spcBef>
                          <a:spcPts val="0"/>
                        </a:spcBef>
                        <a:spcAft>
                          <a:spcPts val="0"/>
                        </a:spcAft>
                      </a:pPr>
                      <a:r>
                        <a:rPr lang="en-US" sz="2300" b="1" i="0" u="none" strike="noStrike" dirty="0">
                          <a:solidFill>
                            <a:schemeClr val="bg1"/>
                          </a:solidFill>
                          <a:effectLst/>
                          <a:latin typeface="Calibri" panose="020F0502020204030204" pitchFamily="34" charset="0"/>
                        </a:rPr>
                        <a:t>Subgroup of the class present in the classroom</a:t>
                      </a:r>
                      <a:endParaRPr lang="en-US"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algn="ctr" rtl="0" fontAlgn="t">
                        <a:spcBef>
                          <a:spcPts val="0"/>
                        </a:spcBef>
                        <a:spcAft>
                          <a:spcPts val="0"/>
                        </a:spcAft>
                      </a:pPr>
                      <a:r>
                        <a:rPr lang="en-US" sz="2300" b="1" i="0" u="none" strike="noStrike">
                          <a:solidFill>
                            <a:schemeClr val="bg1"/>
                          </a:solidFill>
                          <a:effectLst/>
                          <a:latin typeface="Calibri" panose="020F0502020204030204" pitchFamily="34" charset="0"/>
                        </a:rPr>
                        <a:t>Subgroups of the class participating in the class online</a:t>
                      </a:r>
                      <a:endParaRPr lang="en-US" sz="230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extLst>
                  <a:ext uri="{0D108BD9-81ED-4DB2-BD59-A6C34878D82A}">
                    <a16:rowId xmlns:a16="http://schemas.microsoft.com/office/drawing/2014/main" val="3955187504"/>
                  </a:ext>
                </a:extLst>
              </a:tr>
              <a:tr h="760809">
                <a:tc>
                  <a:txBody>
                    <a:bodyPr/>
                    <a:lstStyle/>
                    <a:p>
                      <a:pPr rtl="0" fontAlgn="t">
                        <a:spcBef>
                          <a:spcPts val="0"/>
                        </a:spcBef>
                        <a:spcAft>
                          <a:spcPts val="0"/>
                        </a:spcAft>
                      </a:pPr>
                      <a:r>
                        <a:rPr lang="de-DE" sz="2300" b="0" i="0" u="none" strike="noStrike" dirty="0">
                          <a:solidFill>
                            <a:schemeClr val="bg1"/>
                          </a:solidFill>
                          <a:effectLst/>
                          <a:latin typeface="Calibri" panose="020F0502020204030204" pitchFamily="34" charset="0"/>
                        </a:rPr>
                        <a:t>First </a:t>
                      </a:r>
                      <a:r>
                        <a:rPr lang="de-DE" sz="2300" b="0" i="0" u="none" strike="noStrike" dirty="0" err="1">
                          <a:solidFill>
                            <a:schemeClr val="bg1"/>
                          </a:solidFill>
                          <a:effectLst/>
                          <a:latin typeface="Calibri" panose="020F0502020204030204" pitchFamily="34" charset="0"/>
                        </a:rPr>
                        <a:t>day</a:t>
                      </a:r>
                      <a:br>
                        <a:rPr lang="de-DE" sz="2300" b="0" i="0" u="none" strike="noStrike" dirty="0">
                          <a:solidFill>
                            <a:schemeClr val="bg1"/>
                          </a:solidFill>
                          <a:effectLst/>
                          <a:latin typeface="Calibri" panose="020F0502020204030204" pitchFamily="34" charset="0"/>
                        </a:rPr>
                      </a:br>
                      <a:r>
                        <a:rPr lang="de-DE" sz="2300" b="0" i="0" u="none" strike="noStrike" dirty="0" err="1">
                          <a:solidFill>
                            <a:schemeClr val="bg1"/>
                          </a:solidFill>
                          <a:effectLst/>
                          <a:latin typeface="Calibri" panose="020F0502020204030204" pitchFamily="34" charset="0"/>
                        </a:rPr>
                        <a:t>of</a:t>
                      </a:r>
                      <a:r>
                        <a:rPr lang="de-DE" sz="2300" b="0" i="0" u="none" strike="noStrike" dirty="0">
                          <a:solidFill>
                            <a:schemeClr val="bg1"/>
                          </a:solidFill>
                          <a:effectLst/>
                          <a:latin typeface="Calibri" panose="020F0502020204030204" pitchFamily="34" charset="0"/>
                        </a:rPr>
                        <a:t> </a:t>
                      </a:r>
                      <a:r>
                        <a:rPr lang="de-DE" sz="2300" b="0" i="0" u="none" strike="noStrike" dirty="0" err="1">
                          <a:solidFill>
                            <a:schemeClr val="bg1"/>
                          </a:solidFill>
                          <a:effectLst/>
                          <a:latin typeface="Calibri" panose="020F0502020204030204" pitchFamily="34" charset="0"/>
                        </a:rPr>
                        <a:t>teaching</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rtl="0" fontAlgn="t">
                        <a:spcBef>
                          <a:spcPts val="0"/>
                        </a:spcBef>
                        <a:spcAft>
                          <a:spcPts val="0"/>
                        </a:spcAft>
                      </a:pPr>
                      <a:r>
                        <a:rPr lang="de-DE" sz="2300" b="0" i="0" u="none" strike="noStrike" dirty="0">
                          <a:solidFill>
                            <a:schemeClr val="bg1"/>
                          </a:solidFill>
                          <a:effectLst/>
                          <a:latin typeface="Calibri" panose="020F0502020204030204" pitchFamily="34" charset="0"/>
                        </a:rPr>
                        <a:t>Group A</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rtl="0" fontAlgn="t">
                        <a:spcBef>
                          <a:spcPts val="0"/>
                        </a:spcBef>
                        <a:spcAft>
                          <a:spcPts val="0"/>
                        </a:spcAft>
                      </a:pPr>
                      <a:r>
                        <a:rPr lang="de-DE" sz="2300" b="0" i="0" u="none" strike="noStrike" dirty="0">
                          <a:solidFill>
                            <a:schemeClr val="bg1"/>
                          </a:solidFill>
                          <a:effectLst/>
                          <a:latin typeface="Calibri" panose="020F0502020204030204" pitchFamily="34" charset="0"/>
                        </a:rPr>
                        <a:t>Group B</a:t>
                      </a:r>
                      <a:endParaRPr lang="de-DE" sz="2300" dirty="0">
                        <a:solidFill>
                          <a:schemeClr val="bg1"/>
                        </a:solidFill>
                        <a:effectLst/>
                      </a:endParaRPr>
                    </a:p>
                    <a:p>
                      <a:pPr rtl="0" fontAlgn="t">
                        <a:spcBef>
                          <a:spcPts val="0"/>
                        </a:spcBef>
                        <a:spcAft>
                          <a:spcPts val="0"/>
                        </a:spcAft>
                      </a:pPr>
                      <a:r>
                        <a:rPr lang="de-DE" sz="2300" b="0" i="0" u="none" strike="noStrike" dirty="0">
                          <a:solidFill>
                            <a:schemeClr val="bg1"/>
                          </a:solidFill>
                          <a:effectLst/>
                          <a:latin typeface="Calibri" panose="020F0502020204030204" pitchFamily="34" charset="0"/>
                        </a:rPr>
                        <a:t>Group C</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extLst>
                  <a:ext uri="{0D108BD9-81ED-4DB2-BD59-A6C34878D82A}">
                    <a16:rowId xmlns:a16="http://schemas.microsoft.com/office/drawing/2014/main" val="3514119738"/>
                  </a:ext>
                </a:extLst>
              </a:tr>
              <a:tr h="760809">
                <a:tc>
                  <a:txBody>
                    <a:bodyPr/>
                    <a:lstStyle/>
                    <a:p>
                      <a:pPr rtl="0" fontAlgn="t">
                        <a:spcBef>
                          <a:spcPts val="0"/>
                        </a:spcBef>
                        <a:spcAft>
                          <a:spcPts val="0"/>
                        </a:spcAft>
                      </a:pPr>
                      <a:r>
                        <a:rPr lang="de-DE" sz="2300" b="0" i="0" u="none" strike="noStrike" dirty="0">
                          <a:solidFill>
                            <a:schemeClr val="bg1"/>
                          </a:solidFill>
                          <a:effectLst/>
                          <a:latin typeface="Calibri" panose="020F0502020204030204" pitchFamily="34" charset="0"/>
                        </a:rPr>
                        <a:t>Second </a:t>
                      </a:r>
                      <a:r>
                        <a:rPr lang="de-DE" sz="2300" b="0" i="0" u="none" strike="noStrike" dirty="0" err="1">
                          <a:solidFill>
                            <a:schemeClr val="bg1"/>
                          </a:solidFill>
                          <a:effectLst/>
                          <a:latin typeface="Calibri" panose="020F0502020204030204" pitchFamily="34" charset="0"/>
                        </a:rPr>
                        <a:t>day</a:t>
                      </a:r>
                      <a:br>
                        <a:rPr lang="de-DE" sz="2300" b="0" i="0" u="none" strike="noStrike" dirty="0">
                          <a:solidFill>
                            <a:schemeClr val="bg1"/>
                          </a:solidFill>
                          <a:effectLst/>
                          <a:latin typeface="Calibri" panose="020F0502020204030204" pitchFamily="34" charset="0"/>
                        </a:rPr>
                      </a:br>
                      <a:r>
                        <a:rPr lang="de-DE" sz="2300" b="0" i="0" u="none" strike="noStrike" dirty="0" err="1">
                          <a:solidFill>
                            <a:schemeClr val="bg1"/>
                          </a:solidFill>
                          <a:effectLst/>
                          <a:latin typeface="Calibri" panose="020F0502020204030204" pitchFamily="34" charset="0"/>
                        </a:rPr>
                        <a:t>of</a:t>
                      </a:r>
                      <a:r>
                        <a:rPr lang="de-DE" sz="2300" b="0" i="0" u="none" strike="noStrike" dirty="0">
                          <a:solidFill>
                            <a:schemeClr val="bg1"/>
                          </a:solidFill>
                          <a:effectLst/>
                          <a:latin typeface="Calibri" panose="020F0502020204030204" pitchFamily="34" charset="0"/>
                        </a:rPr>
                        <a:t> </a:t>
                      </a:r>
                      <a:r>
                        <a:rPr lang="de-DE" sz="2300" b="0" i="0" u="none" strike="noStrike" dirty="0" err="1">
                          <a:solidFill>
                            <a:schemeClr val="bg1"/>
                          </a:solidFill>
                          <a:effectLst/>
                          <a:latin typeface="Calibri" panose="020F0502020204030204" pitchFamily="34" charset="0"/>
                        </a:rPr>
                        <a:t>teaching</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rtl="0" fontAlgn="t">
                        <a:spcBef>
                          <a:spcPts val="0"/>
                        </a:spcBef>
                        <a:spcAft>
                          <a:spcPts val="0"/>
                        </a:spcAft>
                      </a:pPr>
                      <a:r>
                        <a:rPr lang="de-DE" sz="2300" b="0" i="0" u="none" strike="noStrike" dirty="0">
                          <a:solidFill>
                            <a:schemeClr val="bg1"/>
                          </a:solidFill>
                          <a:effectLst/>
                          <a:latin typeface="Calibri" panose="020F0502020204030204" pitchFamily="34" charset="0"/>
                        </a:rPr>
                        <a:t>Group B</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rtl="0" fontAlgn="t">
                        <a:spcBef>
                          <a:spcPts val="0"/>
                        </a:spcBef>
                        <a:spcAft>
                          <a:spcPts val="0"/>
                        </a:spcAft>
                      </a:pPr>
                      <a:r>
                        <a:rPr lang="de-DE" sz="2300" b="0" i="0" u="none" strike="noStrike" dirty="0">
                          <a:solidFill>
                            <a:schemeClr val="bg1"/>
                          </a:solidFill>
                          <a:effectLst/>
                          <a:latin typeface="Calibri" panose="020F0502020204030204" pitchFamily="34" charset="0"/>
                        </a:rPr>
                        <a:t>Group A</a:t>
                      </a:r>
                      <a:endParaRPr lang="de-DE" sz="2300" dirty="0">
                        <a:solidFill>
                          <a:schemeClr val="bg1"/>
                        </a:solidFill>
                        <a:effectLst/>
                      </a:endParaRPr>
                    </a:p>
                    <a:p>
                      <a:pPr rtl="0" fontAlgn="t">
                        <a:spcBef>
                          <a:spcPts val="0"/>
                        </a:spcBef>
                        <a:spcAft>
                          <a:spcPts val="0"/>
                        </a:spcAft>
                      </a:pPr>
                      <a:r>
                        <a:rPr lang="de-DE" sz="2300" b="0" i="0" u="none" strike="noStrike" dirty="0">
                          <a:solidFill>
                            <a:schemeClr val="bg1"/>
                          </a:solidFill>
                          <a:effectLst/>
                          <a:latin typeface="Calibri" panose="020F0502020204030204" pitchFamily="34" charset="0"/>
                        </a:rPr>
                        <a:t>Group C</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extLst>
                  <a:ext uri="{0D108BD9-81ED-4DB2-BD59-A6C34878D82A}">
                    <a16:rowId xmlns:a16="http://schemas.microsoft.com/office/drawing/2014/main" val="3000105957"/>
                  </a:ext>
                </a:extLst>
              </a:tr>
              <a:tr h="760809">
                <a:tc>
                  <a:txBody>
                    <a:bodyPr/>
                    <a:lstStyle/>
                    <a:p>
                      <a:pPr rtl="0" fontAlgn="t">
                        <a:spcBef>
                          <a:spcPts val="0"/>
                        </a:spcBef>
                        <a:spcAft>
                          <a:spcPts val="0"/>
                        </a:spcAft>
                      </a:pPr>
                      <a:r>
                        <a:rPr lang="en-US" sz="2300" b="0" i="0" u="none" strike="noStrike" dirty="0">
                          <a:solidFill>
                            <a:schemeClr val="bg1"/>
                          </a:solidFill>
                          <a:effectLst/>
                          <a:latin typeface="Calibri" panose="020F0502020204030204" pitchFamily="34" charset="0"/>
                        </a:rPr>
                        <a:t>Third day </a:t>
                      </a:r>
                      <a:br>
                        <a:rPr lang="en-US" sz="2300" b="0" i="0" u="none" strike="noStrike" dirty="0">
                          <a:solidFill>
                            <a:schemeClr val="bg1"/>
                          </a:solidFill>
                          <a:effectLst/>
                          <a:latin typeface="Calibri" panose="020F0502020204030204" pitchFamily="34" charset="0"/>
                        </a:rPr>
                      </a:br>
                      <a:r>
                        <a:rPr lang="en-US" sz="2300" b="0" i="0" u="none" strike="noStrike" dirty="0">
                          <a:solidFill>
                            <a:schemeClr val="bg1"/>
                          </a:solidFill>
                          <a:effectLst/>
                          <a:latin typeface="Calibri" panose="020F0502020204030204" pitchFamily="34" charset="0"/>
                        </a:rPr>
                        <a:t>of teaching</a:t>
                      </a:r>
                      <a:endParaRPr lang="en-US"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rtl="0" fontAlgn="t">
                        <a:spcBef>
                          <a:spcPts val="0"/>
                        </a:spcBef>
                        <a:spcAft>
                          <a:spcPts val="0"/>
                        </a:spcAft>
                      </a:pPr>
                      <a:r>
                        <a:rPr lang="de-DE" sz="2300" b="0" i="0" u="none" strike="noStrike" dirty="0">
                          <a:solidFill>
                            <a:schemeClr val="bg1"/>
                          </a:solidFill>
                          <a:effectLst/>
                          <a:latin typeface="Calibri" panose="020F0502020204030204" pitchFamily="34" charset="0"/>
                        </a:rPr>
                        <a:t>Group C</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tc>
                  <a:txBody>
                    <a:bodyPr/>
                    <a:lstStyle/>
                    <a:p>
                      <a:pPr rtl="0" fontAlgn="t">
                        <a:spcBef>
                          <a:spcPts val="0"/>
                        </a:spcBef>
                        <a:spcAft>
                          <a:spcPts val="0"/>
                        </a:spcAft>
                      </a:pPr>
                      <a:r>
                        <a:rPr lang="de-DE" sz="2300" b="0" i="0" u="none" strike="noStrike" dirty="0">
                          <a:solidFill>
                            <a:schemeClr val="bg1"/>
                          </a:solidFill>
                          <a:effectLst/>
                          <a:latin typeface="Calibri" panose="020F0502020204030204" pitchFamily="34" charset="0"/>
                        </a:rPr>
                        <a:t>Group A</a:t>
                      </a:r>
                      <a:endParaRPr lang="de-DE" sz="2300" dirty="0">
                        <a:solidFill>
                          <a:schemeClr val="bg1"/>
                        </a:solidFill>
                        <a:effectLst/>
                      </a:endParaRPr>
                    </a:p>
                    <a:p>
                      <a:pPr rtl="0" fontAlgn="t">
                        <a:spcBef>
                          <a:spcPts val="0"/>
                        </a:spcBef>
                        <a:spcAft>
                          <a:spcPts val="0"/>
                        </a:spcAft>
                      </a:pPr>
                      <a:r>
                        <a:rPr lang="de-DE" sz="2300" b="0" i="0" u="none" strike="noStrike" dirty="0">
                          <a:solidFill>
                            <a:schemeClr val="bg1"/>
                          </a:solidFill>
                          <a:effectLst/>
                          <a:latin typeface="Calibri" panose="020F0502020204030204" pitchFamily="34" charset="0"/>
                        </a:rPr>
                        <a:t>Group B</a:t>
                      </a:r>
                      <a:endParaRPr lang="de-DE" sz="2300" dirty="0">
                        <a:solidFill>
                          <a:schemeClr val="bg1"/>
                        </a:solidFill>
                        <a:effectLst/>
                      </a:endParaRPr>
                    </a:p>
                  </a:txBody>
                  <a:tcPr marL="26789" marR="26789" marT="26789" marB="26789">
                    <a:lnL w="10579" cap="flat" cmpd="sng" algn="ctr">
                      <a:solidFill>
                        <a:srgbClr val="000000"/>
                      </a:solidFill>
                      <a:prstDash val="solid"/>
                      <a:round/>
                      <a:headEnd type="none" w="med" len="med"/>
                      <a:tailEnd type="none" w="med" len="med"/>
                    </a:lnL>
                    <a:lnR w="10579" cap="flat" cmpd="sng" algn="ctr">
                      <a:solidFill>
                        <a:srgbClr val="000000"/>
                      </a:solidFill>
                      <a:prstDash val="solid"/>
                      <a:round/>
                      <a:headEnd type="none" w="med" len="med"/>
                      <a:tailEnd type="none" w="med" len="med"/>
                    </a:lnR>
                    <a:lnT w="10579" cap="flat" cmpd="sng" algn="ctr">
                      <a:solidFill>
                        <a:srgbClr val="000000"/>
                      </a:solidFill>
                      <a:prstDash val="solid"/>
                      <a:round/>
                      <a:headEnd type="none" w="med" len="med"/>
                      <a:tailEnd type="none" w="med" len="med"/>
                    </a:lnT>
                    <a:lnB w="10579" cap="flat" cmpd="sng" algn="ctr">
                      <a:solidFill>
                        <a:srgbClr val="000000"/>
                      </a:solidFill>
                      <a:prstDash val="solid"/>
                      <a:round/>
                      <a:headEnd type="none" w="med" len="med"/>
                      <a:tailEnd type="none" w="med" len="med"/>
                    </a:lnB>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3500000" scaled="1"/>
                      <a:tileRect/>
                    </a:gradFill>
                  </a:tcPr>
                </a:tc>
                <a:extLst>
                  <a:ext uri="{0D108BD9-81ED-4DB2-BD59-A6C34878D82A}">
                    <a16:rowId xmlns:a16="http://schemas.microsoft.com/office/drawing/2014/main" val="3050431813"/>
                  </a:ext>
                </a:extLst>
              </a:tr>
            </a:tbl>
          </a:graphicData>
        </a:graphic>
      </p:graphicFrame>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4879330" y="2031209"/>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3" name="Rechteck 2">
            <a:extLst>
              <a:ext uri="{FF2B5EF4-FFF2-40B4-BE49-F238E27FC236}">
                <a16:creationId xmlns:a16="http://schemas.microsoft.com/office/drawing/2014/main" id="{20D103B2-F502-4853-8588-444B91808702}"/>
              </a:ext>
            </a:extLst>
          </p:cNvPr>
          <p:cNvSpPr/>
          <p:nvPr/>
        </p:nvSpPr>
        <p:spPr>
          <a:xfrm>
            <a:off x="6935325" y="5546092"/>
            <a:ext cx="3544144" cy="395365"/>
          </a:xfrm>
          <a:prstGeom prst="rect">
            <a:avLst/>
          </a:prstGeom>
        </p:spPr>
        <p:txBody>
          <a:bodyPr wrap="square">
            <a:spAutoFit/>
          </a:bodyPr>
          <a:lstStyle/>
          <a:p>
            <a:r>
              <a:rPr lang="de-DE" sz="1969" dirty="0">
                <a:latin typeface="Arial" panose="020B0604020202020204" pitchFamily="34" charset="0"/>
              </a:rPr>
              <a:t>(cf. Beutner &amp; </a:t>
            </a:r>
            <a:r>
              <a:rPr lang="de-DE" sz="1969" dirty="0" err="1">
                <a:latin typeface="Arial" panose="020B0604020202020204" pitchFamily="34" charset="0"/>
              </a:rPr>
              <a:t>Pechuel</a:t>
            </a:r>
            <a:r>
              <a:rPr lang="de-DE" sz="1969" dirty="0">
                <a:latin typeface="Arial" panose="020B0604020202020204" pitchFamily="34" charset="0"/>
              </a:rPr>
              <a:t> 2020a)</a:t>
            </a:r>
            <a:endParaRPr lang="de-DE" sz="1969" dirty="0"/>
          </a:p>
        </p:txBody>
      </p:sp>
    </p:spTree>
    <p:extLst>
      <p:ext uri="{BB962C8B-B14F-4D97-AF65-F5344CB8AC3E}">
        <p14:creationId xmlns:p14="http://schemas.microsoft.com/office/powerpoint/2010/main" val="93019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151138" y="1"/>
            <a:ext cx="9144000" cy="865414"/>
          </a:xfrm>
        </p:spPr>
        <p:txBody>
          <a:bodyPr/>
          <a:lstStyle/>
          <a:p>
            <a:pPr>
              <a:defRPr/>
            </a:pPr>
            <a:r>
              <a:rPr lang="en-US" sz="3867" dirty="0"/>
              <a:t>The four DISK implementation levels</a:t>
            </a:r>
            <a:br>
              <a:rPr lang="en-US" sz="3867" b="1" dirty="0"/>
            </a:br>
            <a:r>
              <a:rPr lang="de-DE" sz="1687" dirty="0"/>
              <a:t>Beutner / Pechuel 2020</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pic>
        <p:nvPicPr>
          <p:cNvPr id="6" name="Grafik 5" descr="https://lh6.googleusercontent.com/yvJMVvoz8ywbyyxKwN7DIWCKxY0xdyXj0sTmjMwWFckXbCtQ0xJgzWINPcSPhF06I8YWiz84-u81VKpuDZ_vD5CIN7MLxE5stEmdzQYaZtRNdpAqzHQcIjWV7ITeTYyVExiiIyMD">
            <a:extLst>
              <a:ext uri="{FF2B5EF4-FFF2-40B4-BE49-F238E27FC236}">
                <a16:creationId xmlns:a16="http://schemas.microsoft.com/office/drawing/2014/main" id="{27BF8B22-054E-4AE4-8117-5A94EC7BB80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530" y="881744"/>
            <a:ext cx="7788728" cy="5251543"/>
          </a:xfrm>
          <a:prstGeom prst="rect">
            <a:avLst/>
          </a:prstGeom>
          <a:noFill/>
          <a:ln>
            <a:noFill/>
          </a:ln>
        </p:spPr>
      </p:pic>
    </p:spTree>
    <p:extLst>
      <p:ext uri="{BB962C8B-B14F-4D97-AF65-F5344CB8AC3E}">
        <p14:creationId xmlns:p14="http://schemas.microsoft.com/office/powerpoint/2010/main" val="280950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020826" y="0"/>
            <a:ext cx="9144000" cy="1157562"/>
          </a:xfrm>
        </p:spPr>
        <p:txBody>
          <a:bodyPr/>
          <a:lstStyle/>
          <a:p>
            <a:pPr>
              <a:defRPr/>
            </a:pPr>
            <a:r>
              <a:rPr lang="en-US" b="1" dirty="0"/>
              <a:t> </a:t>
            </a:r>
            <a:r>
              <a:rPr lang="en-US" sz="3867" dirty="0"/>
              <a:t>DISK Streaming in class</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pic>
        <p:nvPicPr>
          <p:cNvPr id="4" name="Grafik 3">
            <a:extLst>
              <a:ext uri="{FF2B5EF4-FFF2-40B4-BE49-F238E27FC236}">
                <a16:creationId xmlns:a16="http://schemas.microsoft.com/office/drawing/2014/main" id="{BC2A42C9-A42F-4630-A901-BEAD89A807A8}"/>
              </a:ext>
            </a:extLst>
          </p:cNvPr>
          <p:cNvPicPr>
            <a:picLocks noChangeAspect="1"/>
          </p:cNvPicPr>
          <p:nvPr/>
        </p:nvPicPr>
        <p:blipFill>
          <a:blip r:embed="rId2"/>
          <a:stretch>
            <a:fillRect/>
          </a:stretch>
        </p:blipFill>
        <p:spPr>
          <a:xfrm>
            <a:off x="1542812" y="1121346"/>
            <a:ext cx="7111331" cy="5026823"/>
          </a:xfrm>
          <a:prstGeom prst="rect">
            <a:avLst/>
          </a:prstGeom>
        </p:spPr>
      </p:pic>
    </p:spTree>
    <p:extLst>
      <p:ext uri="{BB962C8B-B14F-4D97-AF65-F5344CB8AC3E}">
        <p14:creationId xmlns:p14="http://schemas.microsoft.com/office/powerpoint/2010/main" val="360710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112624" y="76963"/>
            <a:ext cx="9144000" cy="886423"/>
          </a:xfrm>
        </p:spPr>
        <p:txBody>
          <a:bodyPr/>
          <a:lstStyle/>
          <a:p>
            <a:pPr>
              <a:defRPr/>
            </a:pPr>
            <a:r>
              <a:rPr lang="en-US" b="1" dirty="0"/>
              <a:t> </a:t>
            </a:r>
            <a:r>
              <a:rPr lang="en-US" sz="3867" dirty="0"/>
              <a:t>DISK Streaming from home</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pic>
        <p:nvPicPr>
          <p:cNvPr id="6" name="Grafik 5">
            <a:extLst>
              <a:ext uri="{FF2B5EF4-FFF2-40B4-BE49-F238E27FC236}">
                <a16:creationId xmlns:a16="http://schemas.microsoft.com/office/drawing/2014/main" id="{40FCC913-EE95-4923-8F46-7DAB1AE6DAED}"/>
              </a:ext>
            </a:extLst>
          </p:cNvPr>
          <p:cNvPicPr>
            <a:picLocks noChangeAspect="1"/>
          </p:cNvPicPr>
          <p:nvPr/>
        </p:nvPicPr>
        <p:blipFill>
          <a:blip r:embed="rId2"/>
          <a:stretch>
            <a:fillRect/>
          </a:stretch>
        </p:blipFill>
        <p:spPr>
          <a:xfrm>
            <a:off x="1326736" y="963385"/>
            <a:ext cx="8929888" cy="5196077"/>
          </a:xfrm>
          <a:prstGeom prst="rect">
            <a:avLst/>
          </a:prstGeom>
        </p:spPr>
      </p:pic>
    </p:spTree>
    <p:extLst>
      <p:ext uri="{BB962C8B-B14F-4D97-AF65-F5344CB8AC3E}">
        <p14:creationId xmlns:p14="http://schemas.microsoft.com/office/powerpoint/2010/main" val="37015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017973" y="162536"/>
            <a:ext cx="9144000" cy="702878"/>
          </a:xfrm>
        </p:spPr>
        <p:txBody>
          <a:bodyPr/>
          <a:lstStyle/>
          <a:p>
            <a:pPr>
              <a:defRPr/>
            </a:pPr>
            <a:r>
              <a:rPr lang="en-US" b="1" dirty="0"/>
              <a:t> </a:t>
            </a:r>
            <a:r>
              <a:rPr lang="en-US" sz="3867" dirty="0"/>
              <a:t>DISK with several schools</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pic>
        <p:nvPicPr>
          <p:cNvPr id="5" name="Grafik 4">
            <a:extLst>
              <a:ext uri="{FF2B5EF4-FFF2-40B4-BE49-F238E27FC236}">
                <a16:creationId xmlns:a16="http://schemas.microsoft.com/office/drawing/2014/main" id="{38EF51F8-6C6F-457C-9CFF-914BFBADD5EA}"/>
              </a:ext>
            </a:extLst>
          </p:cNvPr>
          <p:cNvPicPr>
            <a:picLocks noChangeAspect="1"/>
          </p:cNvPicPr>
          <p:nvPr/>
        </p:nvPicPr>
        <p:blipFill>
          <a:blip r:embed="rId2"/>
          <a:stretch>
            <a:fillRect/>
          </a:stretch>
        </p:blipFill>
        <p:spPr>
          <a:xfrm>
            <a:off x="998732" y="865413"/>
            <a:ext cx="7394154" cy="5226743"/>
          </a:xfrm>
          <a:prstGeom prst="rect">
            <a:avLst/>
          </a:prstGeom>
        </p:spPr>
      </p:pic>
    </p:spTree>
    <p:extLst>
      <p:ext uri="{BB962C8B-B14F-4D97-AF65-F5344CB8AC3E}">
        <p14:creationId xmlns:p14="http://schemas.microsoft.com/office/powerpoint/2010/main" val="2757481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40318-1945-4AA1-8F24-7B07AAE4F4C3}"/>
              </a:ext>
            </a:extLst>
          </p:cNvPr>
          <p:cNvSpPr>
            <a:spLocks noGrp="1"/>
          </p:cNvSpPr>
          <p:nvPr>
            <p:ph type="title"/>
          </p:nvPr>
        </p:nvSpPr>
        <p:spPr>
          <a:xfrm>
            <a:off x="1080116" y="595844"/>
            <a:ext cx="9144000" cy="351213"/>
          </a:xfrm>
        </p:spPr>
        <p:txBody>
          <a:bodyPr>
            <a:normAutofit fontScale="90000"/>
          </a:bodyPr>
          <a:lstStyle/>
          <a:p>
            <a:r>
              <a:rPr lang="de-DE" sz="3867" dirty="0"/>
              <a:t>DISK and </a:t>
            </a:r>
            <a:r>
              <a:rPr lang="de-DE" sz="3867" dirty="0" err="1"/>
              <a:t>the</a:t>
            </a:r>
            <a:r>
              <a:rPr lang="de-DE" sz="3867" dirty="0"/>
              <a:t> </a:t>
            </a:r>
            <a:r>
              <a:rPr lang="de-DE" sz="3867" dirty="0" err="1"/>
              <a:t>technical</a:t>
            </a:r>
            <a:r>
              <a:rPr lang="de-DE" sz="3867" dirty="0"/>
              <a:t> </a:t>
            </a:r>
            <a:r>
              <a:rPr lang="de-DE" sz="3867" dirty="0" err="1"/>
              <a:t>requirements</a:t>
            </a:r>
            <a:endParaRPr lang="de-DE" sz="3867" dirty="0"/>
          </a:p>
        </p:txBody>
      </p:sp>
      <p:graphicFrame>
        <p:nvGraphicFramePr>
          <p:cNvPr id="4" name="Inhaltsplatzhalter 3">
            <a:extLst>
              <a:ext uri="{FF2B5EF4-FFF2-40B4-BE49-F238E27FC236}">
                <a16:creationId xmlns:a16="http://schemas.microsoft.com/office/drawing/2014/main" id="{04BCC47A-CDFC-4C9A-A466-FB858EC327B7}"/>
              </a:ext>
            </a:extLst>
          </p:cNvPr>
          <p:cNvGraphicFramePr>
            <a:graphicFrameLocks noGrp="1"/>
          </p:cNvGraphicFramePr>
          <p:nvPr>
            <p:ph idx="1"/>
            <p:extLst>
              <p:ext uri="{D42A27DB-BD31-4B8C-83A1-F6EECF244321}">
                <p14:modId xmlns:p14="http://schemas.microsoft.com/office/powerpoint/2010/main" val="1870032833"/>
              </p:ext>
            </p:extLst>
          </p:nvPr>
        </p:nvGraphicFramePr>
        <p:xfrm>
          <a:off x="0" y="1557486"/>
          <a:ext cx="11442521" cy="447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3189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524000" y="-6941"/>
            <a:ext cx="9144000" cy="1714500"/>
          </a:xfrm>
        </p:spPr>
        <p:txBody>
          <a:bodyPr/>
          <a:lstStyle/>
          <a:p>
            <a:pPr>
              <a:defRPr/>
            </a:pPr>
            <a:r>
              <a:rPr lang="en-US" sz="3867" dirty="0"/>
              <a:t> DISK Studies</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5584993"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9" name="Rechteck 18">
            <a:extLst>
              <a:ext uri="{FF2B5EF4-FFF2-40B4-BE49-F238E27FC236}">
                <a16:creationId xmlns:a16="http://schemas.microsoft.com/office/drawing/2014/main" id="{0E99B6DE-1A00-4D8E-9293-2DF04A11CBFA}"/>
              </a:ext>
            </a:extLst>
          </p:cNvPr>
          <p:cNvSpPr/>
          <p:nvPr/>
        </p:nvSpPr>
        <p:spPr bwMode="auto">
          <a:xfrm>
            <a:off x="1136355" y="2112885"/>
            <a:ext cx="3425611" cy="3654971"/>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endParaRPr lang="en-US" sz="1969" b="1" dirty="0">
              <a:solidFill>
                <a:schemeClr val="bg1"/>
              </a:solidFill>
            </a:endParaRPr>
          </a:p>
          <a:p>
            <a:pPr algn="ctr">
              <a:spcAft>
                <a:spcPts val="422"/>
              </a:spcAft>
            </a:pPr>
            <a:endParaRPr lang="en-US" sz="1969" b="1" dirty="0">
              <a:solidFill>
                <a:schemeClr val="bg1"/>
              </a:solidFill>
            </a:endParaRPr>
          </a:p>
          <a:p>
            <a:pPr algn="ctr">
              <a:spcAft>
                <a:spcPts val="422"/>
              </a:spcAft>
            </a:pPr>
            <a:endParaRPr lang="en-US" sz="1969" b="1" dirty="0">
              <a:solidFill>
                <a:schemeClr val="bg1"/>
              </a:solidFill>
            </a:endParaRPr>
          </a:p>
          <a:p>
            <a:pPr algn="ctr">
              <a:spcAft>
                <a:spcPts val="422"/>
              </a:spcAft>
            </a:pPr>
            <a:endParaRPr lang="en-US" sz="1969" b="1" dirty="0">
              <a:solidFill>
                <a:schemeClr val="bg1"/>
              </a:solidFill>
            </a:endParaRPr>
          </a:p>
          <a:p>
            <a:pPr algn="ctr">
              <a:spcAft>
                <a:spcPts val="422"/>
              </a:spcAft>
            </a:pPr>
            <a:r>
              <a:rPr lang="en-US" sz="1969" b="1" dirty="0">
                <a:solidFill>
                  <a:schemeClr val="bg1"/>
                </a:solidFill>
              </a:rPr>
              <a:t>Teachers and learners</a:t>
            </a:r>
            <a:br>
              <a:rPr lang="en-US" sz="1969" b="1" dirty="0">
                <a:solidFill>
                  <a:schemeClr val="bg1"/>
                </a:solidFill>
              </a:rPr>
            </a:br>
            <a:r>
              <a:rPr lang="en-US" sz="1969" b="1" dirty="0">
                <a:solidFill>
                  <a:schemeClr val="bg1"/>
                </a:solidFill>
              </a:rPr>
              <a:t>at VET schools in Germany</a:t>
            </a:r>
            <a:br>
              <a:rPr lang="en-US" sz="1969" b="1" dirty="0">
                <a:solidFill>
                  <a:schemeClr val="bg1"/>
                </a:solidFill>
              </a:rPr>
            </a:br>
            <a:r>
              <a:rPr lang="en-US" sz="1969" b="1" dirty="0">
                <a:solidFill>
                  <a:schemeClr val="bg1"/>
                </a:solidFill>
              </a:rPr>
              <a:t> interviews and short questionnaires in September/October 2020</a:t>
            </a:r>
            <a:br>
              <a:rPr lang="en-US" sz="1969" b="1" dirty="0">
                <a:solidFill>
                  <a:schemeClr val="bg1"/>
                </a:solidFill>
              </a:rPr>
            </a:br>
            <a:endParaRPr lang="en-US" sz="1969" b="1" dirty="0">
              <a:solidFill>
                <a:schemeClr val="bg1"/>
              </a:solidFill>
            </a:endParaRPr>
          </a:p>
        </p:txBody>
      </p:sp>
      <p:sp>
        <p:nvSpPr>
          <p:cNvPr id="9" name="Rechteck 8">
            <a:extLst>
              <a:ext uri="{FF2B5EF4-FFF2-40B4-BE49-F238E27FC236}">
                <a16:creationId xmlns:a16="http://schemas.microsoft.com/office/drawing/2014/main" id="{FC972425-52C3-421E-89FF-14B3E229736E}"/>
              </a:ext>
            </a:extLst>
          </p:cNvPr>
          <p:cNvSpPr/>
          <p:nvPr/>
        </p:nvSpPr>
        <p:spPr bwMode="auto">
          <a:xfrm>
            <a:off x="4879330" y="2112885"/>
            <a:ext cx="5019271" cy="3654972"/>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de-DE" sz="1969" b="1" dirty="0">
                <a:solidFill>
                  <a:schemeClr val="bg1"/>
                </a:solidFill>
              </a:rPr>
              <a:t>50 </a:t>
            </a:r>
            <a:r>
              <a:rPr lang="de-DE" sz="1969" b="1" dirty="0" err="1">
                <a:solidFill>
                  <a:schemeClr val="bg1"/>
                </a:solidFill>
              </a:rPr>
              <a:t>interviews</a:t>
            </a:r>
            <a:r>
              <a:rPr lang="de-DE" sz="1969" b="1" dirty="0">
                <a:solidFill>
                  <a:schemeClr val="bg1"/>
                </a:solidFill>
              </a:rPr>
              <a:t> </a:t>
            </a:r>
            <a:r>
              <a:rPr lang="de-DE" sz="1969" b="1" dirty="0" err="1">
                <a:solidFill>
                  <a:schemeClr val="bg1"/>
                </a:solidFill>
              </a:rPr>
              <a:t>with</a:t>
            </a:r>
            <a:r>
              <a:rPr lang="de-DE" sz="1969" b="1" dirty="0">
                <a:solidFill>
                  <a:schemeClr val="bg1"/>
                </a:solidFill>
              </a:rPr>
              <a:t> </a:t>
            </a:r>
            <a:r>
              <a:rPr lang="de-DE" sz="1969" b="1" dirty="0" err="1">
                <a:solidFill>
                  <a:schemeClr val="bg1"/>
                </a:solidFill>
              </a:rPr>
              <a:t>teachers</a:t>
            </a:r>
            <a:br>
              <a:rPr lang="de-DE" sz="1969" b="1" dirty="0">
                <a:solidFill>
                  <a:schemeClr val="bg1"/>
                </a:solidFill>
              </a:rPr>
            </a:br>
            <a:r>
              <a:rPr lang="de-DE" sz="1969" b="1" dirty="0">
                <a:solidFill>
                  <a:schemeClr val="bg1"/>
                </a:solidFill>
              </a:rPr>
              <a:t>35 </a:t>
            </a:r>
            <a:r>
              <a:rPr lang="de-DE" sz="1969" b="1" dirty="0" err="1">
                <a:solidFill>
                  <a:schemeClr val="bg1"/>
                </a:solidFill>
              </a:rPr>
              <a:t>telephone</a:t>
            </a:r>
            <a:r>
              <a:rPr lang="de-DE" sz="1969" b="1" dirty="0">
                <a:solidFill>
                  <a:schemeClr val="bg1"/>
                </a:solidFill>
              </a:rPr>
              <a:t> </a:t>
            </a:r>
            <a:r>
              <a:rPr lang="de-DE" sz="1969" b="1" dirty="0" err="1">
                <a:solidFill>
                  <a:schemeClr val="bg1"/>
                </a:solidFill>
              </a:rPr>
              <a:t>interviews</a:t>
            </a:r>
            <a:r>
              <a:rPr lang="de-DE" sz="1969" b="1" dirty="0">
                <a:solidFill>
                  <a:schemeClr val="bg1"/>
                </a:solidFill>
              </a:rPr>
              <a:t> </a:t>
            </a:r>
            <a:r>
              <a:rPr lang="de-DE" sz="1969" b="1" dirty="0" err="1">
                <a:solidFill>
                  <a:schemeClr val="bg1"/>
                </a:solidFill>
              </a:rPr>
              <a:t>with</a:t>
            </a:r>
            <a:r>
              <a:rPr lang="de-DE" sz="1969" b="1" dirty="0">
                <a:solidFill>
                  <a:schemeClr val="bg1"/>
                </a:solidFill>
              </a:rPr>
              <a:t> </a:t>
            </a:r>
            <a:r>
              <a:rPr lang="de-DE" sz="1969" b="1" dirty="0" err="1">
                <a:solidFill>
                  <a:schemeClr val="bg1"/>
                </a:solidFill>
              </a:rPr>
              <a:t>learners</a:t>
            </a:r>
            <a:endParaRPr lang="de-DE" sz="1969" b="1" dirty="0">
              <a:solidFill>
                <a:schemeClr val="bg1"/>
              </a:solidFill>
            </a:endParaRPr>
          </a:p>
          <a:p>
            <a:pPr algn="ctr">
              <a:spcAft>
                <a:spcPts val="422"/>
              </a:spcAft>
            </a:pPr>
            <a:r>
              <a:rPr lang="en-US" sz="1969" b="1" dirty="0">
                <a:solidFill>
                  <a:schemeClr val="bg1"/>
                </a:solidFill>
              </a:rPr>
              <a:t>Basic structures of Mayring2000and Strauss / Corbin 1998</a:t>
            </a:r>
          </a:p>
          <a:p>
            <a:pPr algn="ctr">
              <a:spcAft>
                <a:spcPts val="422"/>
              </a:spcAft>
            </a:pPr>
            <a:r>
              <a:rPr lang="en-US" sz="1969" b="1" dirty="0">
                <a:solidFill>
                  <a:schemeClr val="bg1"/>
                </a:solidFill>
              </a:rPr>
              <a:t>MAXQDA labeling</a:t>
            </a:r>
            <a:br>
              <a:rPr lang="en-US" sz="1969" b="1" dirty="0">
                <a:solidFill>
                  <a:schemeClr val="bg1"/>
                </a:solidFill>
              </a:rPr>
            </a:br>
            <a:br>
              <a:rPr lang="en-US" sz="1969" b="1" dirty="0">
                <a:solidFill>
                  <a:schemeClr val="bg1"/>
                </a:solidFill>
              </a:rPr>
            </a:br>
            <a:r>
              <a:rPr lang="en-US" sz="1969" b="1" dirty="0">
                <a:solidFill>
                  <a:schemeClr val="bg1"/>
                </a:solidFill>
              </a:rPr>
              <a:t>Questionnaires: </a:t>
            </a:r>
            <a:r>
              <a:rPr lang="de-DE" sz="1969" b="1" dirty="0">
                <a:solidFill>
                  <a:schemeClr val="bg1"/>
                </a:solidFill>
              </a:rPr>
              <a:t>104 VET </a:t>
            </a:r>
            <a:r>
              <a:rPr lang="de-DE" sz="1969" b="1" dirty="0" err="1">
                <a:solidFill>
                  <a:schemeClr val="bg1"/>
                </a:solidFill>
              </a:rPr>
              <a:t>teachers</a:t>
            </a:r>
            <a:br>
              <a:rPr lang="de-DE" sz="1969" b="1" dirty="0">
                <a:solidFill>
                  <a:schemeClr val="bg1"/>
                </a:solidFill>
              </a:rPr>
            </a:br>
            <a:r>
              <a:rPr lang="de-DE" sz="1969" b="1" dirty="0">
                <a:solidFill>
                  <a:schemeClr val="bg1"/>
                </a:solidFill>
              </a:rPr>
              <a:t>Q</a:t>
            </a:r>
            <a:r>
              <a:rPr lang="en-US" sz="1969" b="1" dirty="0" err="1">
                <a:solidFill>
                  <a:schemeClr val="bg1"/>
                </a:solidFill>
              </a:rPr>
              <a:t>uestionnaires</a:t>
            </a:r>
            <a:r>
              <a:rPr lang="en-US" sz="1969" b="1" dirty="0">
                <a:solidFill>
                  <a:schemeClr val="bg1"/>
                </a:solidFill>
              </a:rPr>
              <a:t> :</a:t>
            </a:r>
            <a:r>
              <a:rPr lang="de-DE" sz="1969" b="1" dirty="0">
                <a:solidFill>
                  <a:schemeClr val="bg1"/>
                </a:solidFill>
              </a:rPr>
              <a:t>126 VET </a:t>
            </a:r>
            <a:r>
              <a:rPr lang="de-DE" sz="1969" b="1" dirty="0" err="1">
                <a:solidFill>
                  <a:schemeClr val="bg1"/>
                </a:solidFill>
              </a:rPr>
              <a:t>learners</a:t>
            </a:r>
            <a:r>
              <a:rPr lang="de-DE" sz="1969" b="1" dirty="0">
                <a:solidFill>
                  <a:schemeClr val="bg1"/>
                </a:solidFill>
              </a:rPr>
              <a:t> </a:t>
            </a:r>
          </a:p>
          <a:p>
            <a:pPr algn="ctr">
              <a:spcAft>
                <a:spcPts val="422"/>
              </a:spcAft>
            </a:pPr>
            <a:endParaRPr lang="en-US" sz="1969" b="1" dirty="0">
              <a:solidFill>
                <a:schemeClr val="bg1"/>
              </a:solidFill>
            </a:endParaRPr>
          </a:p>
          <a:p>
            <a:pPr algn="ctr">
              <a:spcAft>
                <a:spcPts val="422"/>
              </a:spcAft>
            </a:pPr>
            <a:r>
              <a:rPr lang="en-US" sz="1969" b="1" dirty="0" err="1">
                <a:solidFill>
                  <a:schemeClr val="bg1"/>
                </a:solidFill>
              </a:rPr>
              <a:t>Testings</a:t>
            </a:r>
            <a:r>
              <a:rPr lang="en-US" sz="1969" b="1" dirty="0">
                <a:solidFill>
                  <a:schemeClr val="bg1"/>
                </a:solidFill>
              </a:rPr>
              <a:t> of the DISK approach</a:t>
            </a:r>
          </a:p>
          <a:p>
            <a:pPr algn="ctr">
              <a:spcAft>
                <a:spcPts val="422"/>
              </a:spcAft>
            </a:pPr>
            <a:r>
              <a:rPr lang="en-US" sz="1969" b="1" dirty="0">
                <a:solidFill>
                  <a:schemeClr val="bg1"/>
                </a:solidFill>
              </a:rPr>
              <a:t>Teacher Students survey</a:t>
            </a:r>
          </a:p>
        </p:txBody>
      </p:sp>
    </p:spTree>
    <p:extLst>
      <p:ext uri="{BB962C8B-B14F-4D97-AF65-F5344CB8AC3E}">
        <p14:creationId xmlns:p14="http://schemas.microsoft.com/office/powerpoint/2010/main" val="145577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ou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out)">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216241" y="769919"/>
            <a:ext cx="8522156" cy="917199"/>
          </a:xfrm>
        </p:spPr>
        <p:txBody>
          <a:bodyPr>
            <a:normAutofit fontScale="90000"/>
          </a:bodyPr>
          <a:lstStyle/>
          <a:p>
            <a:pPr>
              <a:defRPr/>
            </a:pPr>
            <a:r>
              <a:rPr lang="en-US" sz="3867" dirty="0"/>
              <a:t> Compiled impressions from the study results</a:t>
            </a:r>
            <a:endParaRPr lang="de-DE" sz="3867" dirty="0"/>
          </a:p>
        </p:txBody>
      </p:sp>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595245" y="3904784"/>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5300908" y="3904784"/>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0" name="Rechteck 9">
            <a:extLst>
              <a:ext uri="{FF2B5EF4-FFF2-40B4-BE49-F238E27FC236}">
                <a16:creationId xmlns:a16="http://schemas.microsoft.com/office/drawing/2014/main" id="{867584BA-4C19-4813-8931-81E37EAE3791}"/>
              </a:ext>
            </a:extLst>
          </p:cNvPr>
          <p:cNvSpPr/>
          <p:nvPr/>
        </p:nvSpPr>
        <p:spPr bwMode="auto">
          <a:xfrm>
            <a:off x="1585857" y="4608649"/>
            <a:ext cx="7161081" cy="735742"/>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a:latin typeface="Arial" panose="020B0604020202020204" pitchFamily="34" charset="0"/>
              </a:rPr>
              <a:t>Our learners mentioned that they would be happy to get direct explanations (33 of 35 learners) and would like to have more interaction.</a:t>
            </a:r>
            <a:br>
              <a:rPr lang="en-US" sz="1687" b="1" dirty="0">
                <a:solidFill>
                  <a:schemeClr val="bg1"/>
                </a:solidFill>
              </a:rPr>
            </a:br>
            <a:endParaRPr lang="en-US" sz="1687" b="1" dirty="0">
              <a:solidFill>
                <a:schemeClr val="bg1"/>
              </a:solidFill>
            </a:endParaRPr>
          </a:p>
        </p:txBody>
      </p:sp>
      <p:sp>
        <p:nvSpPr>
          <p:cNvPr id="12" name="Rechteck 11">
            <a:extLst>
              <a:ext uri="{FF2B5EF4-FFF2-40B4-BE49-F238E27FC236}">
                <a16:creationId xmlns:a16="http://schemas.microsoft.com/office/drawing/2014/main" id="{BAB668C4-57B1-4E7F-9311-9818D677DA57}"/>
              </a:ext>
            </a:extLst>
          </p:cNvPr>
          <p:cNvSpPr/>
          <p:nvPr/>
        </p:nvSpPr>
        <p:spPr bwMode="auto">
          <a:xfrm>
            <a:off x="2710348" y="3756528"/>
            <a:ext cx="7161080" cy="716417"/>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a:latin typeface="Arial" panose="020B0604020202020204" pitchFamily="34" charset="0"/>
              </a:rPr>
              <a:t>98%  of  the  learners  stressed  that  they  had  no  problem  connecting  the  streaming portal  with  mobile devices. </a:t>
            </a:r>
            <a:br>
              <a:rPr lang="en-US" sz="1687" b="1" dirty="0">
                <a:solidFill>
                  <a:schemeClr val="bg1"/>
                </a:solidFill>
              </a:rPr>
            </a:br>
            <a:endParaRPr lang="en-US" sz="1687" b="1" dirty="0">
              <a:solidFill>
                <a:schemeClr val="bg1"/>
              </a:solidFill>
            </a:endParaRPr>
          </a:p>
        </p:txBody>
      </p:sp>
      <p:sp>
        <p:nvSpPr>
          <p:cNvPr id="14" name="Rechteck 13">
            <a:extLst>
              <a:ext uri="{FF2B5EF4-FFF2-40B4-BE49-F238E27FC236}">
                <a16:creationId xmlns:a16="http://schemas.microsoft.com/office/drawing/2014/main" id="{1E296673-21E7-4021-9607-0A44F098CC32}"/>
              </a:ext>
            </a:extLst>
          </p:cNvPr>
          <p:cNvSpPr/>
          <p:nvPr/>
        </p:nvSpPr>
        <p:spPr bwMode="auto">
          <a:xfrm>
            <a:off x="1587410" y="2885083"/>
            <a:ext cx="7161081" cy="735742"/>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a:latin typeface="Arial" panose="020B0604020202020204" pitchFamily="34" charset="0"/>
              </a:rPr>
              <a:t>94% stated that they had no problems getting a device and every learner said that they were able to get online after getting a device. </a:t>
            </a:r>
            <a:endParaRPr lang="de-DE" sz="1687" dirty="0"/>
          </a:p>
          <a:p>
            <a:pPr algn="ctr">
              <a:spcAft>
                <a:spcPts val="422"/>
              </a:spcAft>
            </a:pPr>
            <a:br>
              <a:rPr lang="en-US" sz="1687" b="1" dirty="0">
                <a:solidFill>
                  <a:schemeClr val="bg1"/>
                </a:solidFill>
              </a:rPr>
            </a:br>
            <a:endParaRPr lang="en-US" sz="1687" b="1" dirty="0">
              <a:solidFill>
                <a:schemeClr val="bg1"/>
              </a:solidFill>
            </a:endParaRPr>
          </a:p>
        </p:txBody>
      </p:sp>
      <p:sp>
        <p:nvSpPr>
          <p:cNvPr id="15" name="Rechteck 14">
            <a:extLst>
              <a:ext uri="{FF2B5EF4-FFF2-40B4-BE49-F238E27FC236}">
                <a16:creationId xmlns:a16="http://schemas.microsoft.com/office/drawing/2014/main" id="{60272FAA-1CBA-4A93-A058-7A1335A00C79}"/>
              </a:ext>
            </a:extLst>
          </p:cNvPr>
          <p:cNvSpPr/>
          <p:nvPr/>
        </p:nvSpPr>
        <p:spPr bwMode="auto">
          <a:xfrm>
            <a:off x="2710348" y="2032962"/>
            <a:ext cx="7161080" cy="716418"/>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a:latin typeface="Arial" panose="020B0604020202020204" pitchFamily="34" charset="0"/>
              </a:rPr>
              <a:t>German learners stated that they enjoyed learning via the mobile opportunity at home. </a:t>
            </a:r>
            <a:endParaRPr lang="de-DE" sz="1687" dirty="0"/>
          </a:p>
        </p:txBody>
      </p:sp>
    </p:spTree>
    <p:extLst>
      <p:ext uri="{BB962C8B-B14F-4D97-AF65-F5344CB8AC3E}">
        <p14:creationId xmlns:p14="http://schemas.microsoft.com/office/powerpoint/2010/main" val="296127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70EE6C53-9E92-4FCB-802E-ECFBE276CB24}"/>
              </a:ext>
            </a:extLst>
          </p:cNvPr>
          <p:cNvSpPr>
            <a:spLocks/>
          </p:cNvSpPr>
          <p:nvPr/>
        </p:nvSpPr>
        <p:spPr bwMode="auto">
          <a:xfrm>
            <a:off x="4879330"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3" name="Rectangle 3">
            <a:extLst>
              <a:ext uri="{FF2B5EF4-FFF2-40B4-BE49-F238E27FC236}">
                <a16:creationId xmlns:a16="http://schemas.microsoft.com/office/drawing/2014/main" id="{F0AEF6E7-83A9-4F96-B785-36B66E8B03AE}"/>
              </a:ext>
            </a:extLst>
          </p:cNvPr>
          <p:cNvSpPr>
            <a:spLocks/>
          </p:cNvSpPr>
          <p:nvPr/>
        </p:nvSpPr>
        <p:spPr bwMode="auto">
          <a:xfrm>
            <a:off x="5584993" y="2668030"/>
            <a:ext cx="129908" cy="142818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294" tIns="32147" rIns="64294" bIns="32147" numCol="1" anchor="ctr" anchorCtr="0" compatLnSpc="1">
            <a:prstTxWarp prst="textNoShape">
              <a:avLst/>
            </a:prstTxWarp>
            <a:spAutoFit/>
          </a:bodyPr>
          <a:lstStyle/>
          <a:p>
            <a:pPr defTabSz="642915" eaLnBrk="0" fontAlgn="base" hangingPunct="0">
              <a:spcBef>
                <a:spcPct val="0"/>
              </a:spcBef>
              <a:spcAft>
                <a:spcPct val="0"/>
              </a:spcAft>
            </a:pPr>
            <a:br>
              <a:rPr lang="en-US" altLang="de-DE" sz="2953">
                <a:solidFill>
                  <a:srgbClr val="000000"/>
                </a:solidFill>
                <a:latin typeface="Gill Sans" pitchFamily="-84" charset="0"/>
                <a:ea typeface="ヒラギノ角ゴ ProN W3" pitchFamily="-84" charset="-128"/>
                <a:sym typeface="Gill Sans" pitchFamily="-84" charset="0"/>
              </a:rPr>
            </a:br>
            <a:endParaRPr lang="en-US" altLang="de-DE" sz="2953">
              <a:solidFill>
                <a:srgbClr val="000000"/>
              </a:solidFill>
              <a:latin typeface="Gill Sans" pitchFamily="-84" charset="0"/>
              <a:ea typeface="ヒラギノ角ゴ ProN W3" pitchFamily="-84" charset="-128"/>
              <a:sym typeface="Gill Sans" pitchFamily="-84" charset="0"/>
            </a:endParaRPr>
          </a:p>
          <a:p>
            <a:pPr defTabSz="642915" eaLnBrk="0" fontAlgn="base" hangingPunct="0">
              <a:spcBef>
                <a:spcPct val="0"/>
              </a:spcBef>
              <a:spcAft>
                <a:spcPct val="0"/>
              </a:spcAft>
            </a:pPr>
            <a:endParaRPr lang="en-US" altLang="de-DE" sz="2953">
              <a:solidFill>
                <a:srgbClr val="000000"/>
              </a:solidFill>
              <a:latin typeface="Gill Sans" pitchFamily="-84" charset="0"/>
              <a:ea typeface="ヒラギノ角ゴ ProN W3" pitchFamily="-84" charset="-128"/>
              <a:sym typeface="Gill Sans" pitchFamily="-84" charset="0"/>
            </a:endParaRPr>
          </a:p>
        </p:txBody>
      </p:sp>
      <p:sp>
        <p:nvSpPr>
          <p:cNvPr id="16" name="Rechteck 15">
            <a:extLst>
              <a:ext uri="{FF2B5EF4-FFF2-40B4-BE49-F238E27FC236}">
                <a16:creationId xmlns:a16="http://schemas.microsoft.com/office/drawing/2014/main" id="{A70A6390-BB69-4692-B02F-B13D84CF3152}"/>
              </a:ext>
            </a:extLst>
          </p:cNvPr>
          <p:cNvSpPr/>
          <p:nvPr/>
        </p:nvSpPr>
        <p:spPr bwMode="auto">
          <a:xfrm>
            <a:off x="2834633" y="2271350"/>
            <a:ext cx="7161080" cy="716417"/>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a:latin typeface="Arial" panose="020B0604020202020204" pitchFamily="34" charset="0"/>
              </a:rPr>
              <a:t>93,33%  of  the teacher  students  were   ́very  happy ́ and one  teacher  stated that  she  was   ́happy  with  the  results ́  (6,66% -1 person).</a:t>
            </a:r>
          </a:p>
        </p:txBody>
      </p:sp>
      <p:sp>
        <p:nvSpPr>
          <p:cNvPr id="17" name="Rechteck 16">
            <a:extLst>
              <a:ext uri="{FF2B5EF4-FFF2-40B4-BE49-F238E27FC236}">
                <a16:creationId xmlns:a16="http://schemas.microsoft.com/office/drawing/2014/main" id="{158D88CF-BAC1-4046-A9FD-95A4EA2F0E97}"/>
              </a:ext>
            </a:extLst>
          </p:cNvPr>
          <p:cNvSpPr/>
          <p:nvPr/>
        </p:nvSpPr>
        <p:spPr bwMode="auto">
          <a:xfrm>
            <a:off x="1298789" y="3254674"/>
            <a:ext cx="7161081" cy="735742"/>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a:latin typeface="Arial" panose="020B0604020202020204" pitchFamily="34" charset="0"/>
              </a:rPr>
              <a:t>93,33%  found  it  very  easy  to  use  streaming  for  schooling  at  home  and  the  other  teacher  answered that it was easy to use streaming.</a:t>
            </a:r>
            <a:endParaRPr lang="en-US" sz="1687" b="1" dirty="0">
              <a:solidFill>
                <a:schemeClr val="bg1"/>
              </a:solidFill>
            </a:endParaRPr>
          </a:p>
        </p:txBody>
      </p:sp>
      <p:sp>
        <p:nvSpPr>
          <p:cNvPr id="18" name="Rechteck 17">
            <a:extLst>
              <a:ext uri="{FF2B5EF4-FFF2-40B4-BE49-F238E27FC236}">
                <a16:creationId xmlns:a16="http://schemas.microsoft.com/office/drawing/2014/main" id="{67D9BAA2-A634-4EF5-8E17-349C4A7D24BE}"/>
              </a:ext>
            </a:extLst>
          </p:cNvPr>
          <p:cNvSpPr/>
          <p:nvPr/>
        </p:nvSpPr>
        <p:spPr bwMode="auto">
          <a:xfrm>
            <a:off x="1843173" y="4363117"/>
            <a:ext cx="9144000" cy="917195"/>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100000" b="100000"/>
            </a:path>
            <a:tileRect t="-100000" r="-100000"/>
          </a:gradFill>
          <a:ln>
            <a:headEnd type="none" w="med" len="med"/>
            <a:tailEnd type="none" w="med" len="med"/>
          </a:ln>
          <a:extLst>
            <a:ext uri="{AF507438-7753-43e0-B8FC-AC1667EBCBE1}"/>
          </a:extLst>
        </p:spPr>
        <p:style>
          <a:lnRef idx="0">
            <a:schemeClr val="accent6"/>
          </a:lnRef>
          <a:fillRef idx="3">
            <a:schemeClr val="accent6"/>
          </a:fillRef>
          <a:effectRef idx="3">
            <a:schemeClr val="accent6"/>
          </a:effectRef>
          <a:fontRef idx="minor">
            <a:schemeClr val="lt1"/>
          </a:fontRef>
        </p:style>
        <p:txBody>
          <a:bodyPr/>
          <a:lstStyle/>
          <a:p>
            <a:pPr algn="ctr">
              <a:spcAft>
                <a:spcPts val="422"/>
              </a:spcAft>
            </a:pPr>
            <a:r>
              <a:rPr lang="en-US" sz="1687" dirty="0">
                <a:solidFill>
                  <a:srgbClr val="FFFF00"/>
                </a:solidFill>
                <a:latin typeface="Arial" panose="020B0604020202020204" pitchFamily="34" charset="0"/>
              </a:rPr>
              <a:t>The teachers think that the concept enhances mobile learning and interactive activities at school. Many teachers described DISK-Online as a smooth path into hybrid learning and an opportunity to establish mobile approaches at school.</a:t>
            </a:r>
            <a:endParaRPr lang="de-DE" sz="1687" dirty="0">
              <a:solidFill>
                <a:srgbClr val="FFFF00"/>
              </a:solidFill>
            </a:endParaRPr>
          </a:p>
          <a:p>
            <a:pPr algn="ctr">
              <a:spcAft>
                <a:spcPts val="422"/>
              </a:spcAft>
            </a:pPr>
            <a:endParaRPr lang="en-US" sz="1687" b="1" dirty="0">
              <a:solidFill>
                <a:schemeClr val="bg1"/>
              </a:solidFill>
            </a:endParaRPr>
          </a:p>
        </p:txBody>
      </p:sp>
      <p:sp>
        <p:nvSpPr>
          <p:cNvPr id="19" name="Titel 1">
            <a:extLst>
              <a:ext uri="{FF2B5EF4-FFF2-40B4-BE49-F238E27FC236}">
                <a16:creationId xmlns:a16="http://schemas.microsoft.com/office/drawing/2014/main" id="{735C22BD-BC01-453F-A444-745CC67AB949}"/>
              </a:ext>
            </a:extLst>
          </p:cNvPr>
          <p:cNvSpPr>
            <a:spLocks noGrp="1"/>
          </p:cNvSpPr>
          <p:nvPr>
            <p:ph type="title"/>
          </p:nvPr>
        </p:nvSpPr>
        <p:spPr>
          <a:xfrm>
            <a:off x="1096963" y="287338"/>
            <a:ext cx="10058400" cy="1449387"/>
          </a:xfrm>
        </p:spPr>
        <p:txBody>
          <a:bodyPr>
            <a:normAutofit/>
          </a:bodyPr>
          <a:lstStyle/>
          <a:p>
            <a:pPr>
              <a:defRPr/>
            </a:pPr>
            <a:r>
              <a:rPr lang="en-US" sz="3500" dirty="0"/>
              <a:t> Compiled impressions from the study results</a:t>
            </a:r>
            <a:endParaRPr lang="de-DE" sz="3500" dirty="0"/>
          </a:p>
        </p:txBody>
      </p:sp>
    </p:spTree>
    <p:extLst>
      <p:ext uri="{BB962C8B-B14F-4D97-AF65-F5344CB8AC3E}">
        <p14:creationId xmlns:p14="http://schemas.microsoft.com/office/powerpoint/2010/main" val="364813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25AA9D7D-D1FD-44C8-B2CD-158934B0FC1E}"/>
              </a:ext>
            </a:extLst>
          </p:cNvPr>
          <p:cNvSpPr txBox="1"/>
          <p:nvPr/>
        </p:nvSpPr>
        <p:spPr>
          <a:xfrm>
            <a:off x="6502523" y="2414726"/>
            <a:ext cx="4378975" cy="935641"/>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rPr>
              <a:t>marc.beutner@uni</a:t>
            </a:r>
            <a:r>
              <a:rPr lang="en-US" altLang="zh-CN" sz="1600" spc="80" dirty="0">
                <a:ea typeface="Times New Roman"/>
              </a:rPr>
              <a:t>-</a:t>
            </a:r>
            <a:r>
              <a:rPr lang="en-US" altLang="zh-CN" sz="1600" spc="5" dirty="0">
                <a:ea typeface="Times New Roman"/>
              </a:rPr>
              <a:t>paderborn.de</a:t>
            </a:r>
          </a:p>
        </p:txBody>
      </p:sp>
      <p:sp>
        <p:nvSpPr>
          <p:cNvPr id="6" name="TextBox 46">
            <a:extLst>
              <a:ext uri="{FF2B5EF4-FFF2-40B4-BE49-F238E27FC236}">
                <a16:creationId xmlns:a16="http://schemas.microsoft.com/office/drawing/2014/main" id="{0CA0CFAE-FFE8-4B32-99A8-2686169F1696}"/>
              </a:ext>
            </a:extLst>
          </p:cNvPr>
          <p:cNvSpPr txBox="1"/>
          <p:nvPr/>
        </p:nvSpPr>
        <p:spPr>
          <a:xfrm>
            <a:off x="1192568" y="2414726"/>
            <a:ext cx="4496910" cy="1720984"/>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upb.de/wipaed</a:t>
            </a:r>
          </a:p>
          <a:p>
            <a:r>
              <a:rPr lang="en-US" altLang="zh-CN" sz="1600" b="1" spc="-20" dirty="0">
                <a:ea typeface="Times New Roman"/>
              </a:rPr>
              <a:t>http://https://safe.eduproject.eu/</a:t>
            </a:r>
            <a:endParaRPr lang="en-US" altLang="zh-CN" sz="1600" b="1" spc="-15" dirty="0">
              <a:ea typeface="Times New Roman"/>
            </a:endParaRPr>
          </a:p>
        </p:txBody>
      </p:sp>
    </p:spTree>
    <p:extLst>
      <p:ext uri="{BB962C8B-B14F-4D97-AF65-F5344CB8AC3E}">
        <p14:creationId xmlns:p14="http://schemas.microsoft.com/office/powerpoint/2010/main" val="1599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86F572-CB35-4B8B-B9F6-7EEB714DDEC2}"/>
              </a:ext>
            </a:extLst>
          </p:cNvPr>
          <p:cNvSpPr txBox="1">
            <a:spLocks/>
          </p:cNvSpPr>
          <p:nvPr/>
        </p:nvSpPr>
        <p:spPr>
          <a:xfrm>
            <a:off x="1221568" y="2994293"/>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de-DE" dirty="0"/>
              <a:t>THE DISK – Online Approach </a:t>
            </a:r>
          </a:p>
          <a:p>
            <a:r>
              <a:rPr lang="de-DE" sz="3600" dirty="0"/>
              <a:t>(Beutner/ Pechuel 2020)</a:t>
            </a:r>
          </a:p>
        </p:txBody>
      </p:sp>
    </p:spTree>
    <p:extLst>
      <p:ext uri="{BB962C8B-B14F-4D97-AF65-F5344CB8AC3E}">
        <p14:creationId xmlns:p14="http://schemas.microsoft.com/office/powerpoint/2010/main" val="177475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C6855-3A60-40A3-B432-4AC441808B19}"/>
              </a:ext>
            </a:extLst>
          </p:cNvPr>
          <p:cNvSpPr>
            <a:spLocks noGrp="1"/>
          </p:cNvSpPr>
          <p:nvPr>
            <p:ph type="title"/>
          </p:nvPr>
        </p:nvSpPr>
        <p:spPr/>
        <p:txBody>
          <a:bodyPr/>
          <a:lstStyle/>
          <a:p>
            <a:r>
              <a:rPr lang="de-DE" dirty="0"/>
              <a:t>The DISK – Online Approach </a:t>
            </a:r>
          </a:p>
        </p:txBody>
      </p:sp>
      <p:pic>
        <p:nvPicPr>
          <p:cNvPr id="4" name="Grafik 3" descr="https://lh6.googleusercontent.com/yvJMVvoz8ywbyyxKwN7DIWCKxY0xdyXj0sTmjMwWFckXbCtQ0xJgzWINPcSPhF06I8YWiz84-u81VKpuDZ_vD5CIN7MLxE5stEmdzQYaZtRNdpAqzHQcIjWV7ITeTYyVExiiIyMD">
            <a:extLst>
              <a:ext uri="{FF2B5EF4-FFF2-40B4-BE49-F238E27FC236}">
                <a16:creationId xmlns:a16="http://schemas.microsoft.com/office/drawing/2014/main" id="{EB8524F3-E377-4554-9ED9-D66EB50F7BD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9384" y="1925048"/>
            <a:ext cx="4356978" cy="3007903"/>
          </a:xfrm>
          <a:prstGeom prst="rect">
            <a:avLst/>
          </a:prstGeom>
          <a:noFill/>
          <a:ln>
            <a:noFill/>
          </a:ln>
        </p:spPr>
      </p:pic>
      <p:pic>
        <p:nvPicPr>
          <p:cNvPr id="5" name="Grafik 4">
            <a:extLst>
              <a:ext uri="{FF2B5EF4-FFF2-40B4-BE49-F238E27FC236}">
                <a16:creationId xmlns:a16="http://schemas.microsoft.com/office/drawing/2014/main" id="{740FB897-76A4-48C1-9BF8-F905E8A0573E}"/>
              </a:ext>
            </a:extLst>
          </p:cNvPr>
          <p:cNvPicPr>
            <a:picLocks noChangeAspect="1"/>
          </p:cNvPicPr>
          <p:nvPr/>
        </p:nvPicPr>
        <p:blipFill>
          <a:blip r:embed="rId3"/>
          <a:stretch>
            <a:fillRect/>
          </a:stretch>
        </p:blipFill>
        <p:spPr>
          <a:xfrm>
            <a:off x="7930612" y="3495094"/>
            <a:ext cx="3509153" cy="2480532"/>
          </a:xfrm>
          <a:prstGeom prst="rect">
            <a:avLst/>
          </a:prstGeom>
        </p:spPr>
      </p:pic>
      <p:pic>
        <p:nvPicPr>
          <p:cNvPr id="7" name="Grafik 6" descr="Glühbirne">
            <a:extLst>
              <a:ext uri="{FF2B5EF4-FFF2-40B4-BE49-F238E27FC236}">
                <a16:creationId xmlns:a16="http://schemas.microsoft.com/office/drawing/2014/main" id="{1C78ACD3-7D89-44C4-9657-CC96BBAAC2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45332" y="2563428"/>
            <a:ext cx="2291812" cy="2291812"/>
          </a:xfrm>
          <a:prstGeom prst="rect">
            <a:avLst/>
          </a:prstGeom>
        </p:spPr>
      </p:pic>
    </p:spTree>
    <p:extLst>
      <p:ext uri="{BB962C8B-B14F-4D97-AF65-F5344CB8AC3E}">
        <p14:creationId xmlns:p14="http://schemas.microsoft.com/office/powerpoint/2010/main" val="2335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A46C2-F2AA-434C-8034-5A0AEF469687}"/>
              </a:ext>
            </a:extLst>
          </p:cNvPr>
          <p:cNvSpPr>
            <a:spLocks noGrp="1"/>
          </p:cNvSpPr>
          <p:nvPr>
            <p:ph type="title"/>
          </p:nvPr>
        </p:nvSpPr>
        <p:spPr>
          <a:xfrm>
            <a:off x="1168893" y="43279"/>
            <a:ext cx="9144000" cy="1714500"/>
          </a:xfrm>
        </p:spPr>
        <p:txBody>
          <a:bodyPr/>
          <a:lstStyle/>
          <a:p>
            <a:pPr>
              <a:defRPr/>
            </a:pPr>
            <a:r>
              <a:rPr lang="de-DE" sz="3867" dirty="0"/>
              <a:t>2020 - 2021: European Education</a:t>
            </a:r>
            <a:br>
              <a:rPr lang="de-DE" sz="3867" dirty="0"/>
            </a:br>
            <a:r>
              <a:rPr lang="de-DE" sz="3867" dirty="0" err="1"/>
              <a:t>meets</a:t>
            </a:r>
            <a:r>
              <a:rPr lang="de-DE" sz="3867" dirty="0"/>
              <a:t> </a:t>
            </a:r>
            <a:r>
              <a:rPr lang="de-DE" sz="3867" dirty="0" err="1"/>
              <a:t>the</a:t>
            </a:r>
            <a:r>
              <a:rPr lang="de-DE" sz="3867" dirty="0"/>
              <a:t> COVID-19 </a:t>
            </a:r>
            <a:r>
              <a:rPr lang="de-DE" sz="3867" dirty="0" err="1"/>
              <a:t>Pandemic</a:t>
            </a:r>
            <a:endParaRPr lang="de-DE" sz="3867" dirty="0"/>
          </a:p>
        </p:txBody>
      </p:sp>
      <p:graphicFrame>
        <p:nvGraphicFramePr>
          <p:cNvPr id="4" name="Diagramm 3">
            <a:extLst>
              <a:ext uri="{FF2B5EF4-FFF2-40B4-BE49-F238E27FC236}">
                <a16:creationId xmlns:a16="http://schemas.microsoft.com/office/drawing/2014/main" id="{13C1910A-917B-4FD7-8B51-8DB3E62A3F0F}"/>
              </a:ext>
            </a:extLst>
          </p:cNvPr>
          <p:cNvGraphicFramePr/>
          <p:nvPr>
            <p:extLst/>
          </p:nvPr>
        </p:nvGraphicFramePr>
        <p:xfrm>
          <a:off x="840179" y="1757779"/>
          <a:ext cx="10511641" cy="4723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582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feil: nach oben und unten 4">
            <a:extLst>
              <a:ext uri="{FF2B5EF4-FFF2-40B4-BE49-F238E27FC236}">
                <a16:creationId xmlns:a16="http://schemas.microsoft.com/office/drawing/2014/main" id="{86964D79-A1EF-44D6-AFE0-D033DA5F3359}"/>
              </a:ext>
            </a:extLst>
          </p:cNvPr>
          <p:cNvSpPr/>
          <p:nvPr/>
        </p:nvSpPr>
        <p:spPr bwMode="auto">
          <a:xfrm>
            <a:off x="7823380" y="2624661"/>
            <a:ext cx="430880" cy="2317030"/>
          </a:xfrm>
          <a:prstGeom prst="upDownArrow">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0">
            <a:schemeClr val="accent2"/>
          </a:lnRef>
          <a:fillRef idx="3">
            <a:schemeClr val="accent2"/>
          </a:fillRef>
          <a:effectRef idx="3">
            <a:schemeClr val="accent2"/>
          </a:effectRef>
          <a:fontRef idx="minor">
            <a:schemeClr val="lt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de-DE" sz="2953">
              <a:solidFill>
                <a:srgbClr val="000000"/>
              </a:solidFill>
              <a:latin typeface="Gill Sans" charset="0"/>
              <a:ea typeface="ヒラギノ角ゴ ProN W3" charset="0"/>
              <a:cs typeface="ヒラギノ角ゴ ProN W3" charset="0"/>
              <a:sym typeface="Gill Sans" charset="0"/>
            </a:endParaRPr>
          </a:p>
        </p:txBody>
      </p:sp>
      <p:sp>
        <p:nvSpPr>
          <p:cNvPr id="2" name="Titel 1">
            <a:extLst>
              <a:ext uri="{FF2B5EF4-FFF2-40B4-BE49-F238E27FC236}">
                <a16:creationId xmlns:a16="http://schemas.microsoft.com/office/drawing/2014/main" id="{BBDA46C2-F2AA-434C-8034-5A0AEF469687}"/>
              </a:ext>
            </a:extLst>
          </p:cNvPr>
          <p:cNvSpPr>
            <a:spLocks noGrp="1"/>
          </p:cNvSpPr>
          <p:nvPr>
            <p:ph type="title"/>
          </p:nvPr>
        </p:nvSpPr>
        <p:spPr>
          <a:xfrm>
            <a:off x="0" y="-13883"/>
            <a:ext cx="10668000" cy="1200157"/>
          </a:xfrm>
        </p:spPr>
        <p:txBody>
          <a:bodyPr/>
          <a:lstStyle/>
          <a:p>
            <a:pPr>
              <a:defRPr/>
            </a:pPr>
            <a:r>
              <a:rPr lang="de-DE" sz="3867" dirty="0"/>
              <a:t>2020 - 2021:</a:t>
            </a:r>
            <a:br>
              <a:rPr lang="de-DE" sz="3867" dirty="0"/>
            </a:br>
            <a:r>
              <a:rPr lang="de-DE" sz="3867" dirty="0"/>
              <a:t>European Education </a:t>
            </a:r>
            <a:r>
              <a:rPr lang="de-DE" sz="3867" dirty="0" err="1"/>
              <a:t>meets</a:t>
            </a:r>
            <a:r>
              <a:rPr lang="de-DE" sz="3867" dirty="0"/>
              <a:t> </a:t>
            </a:r>
            <a:r>
              <a:rPr lang="de-DE" sz="3867" dirty="0" err="1"/>
              <a:t>the</a:t>
            </a:r>
            <a:r>
              <a:rPr lang="de-DE" sz="3867" dirty="0"/>
              <a:t> COVID-19 </a:t>
            </a:r>
            <a:r>
              <a:rPr lang="de-DE" sz="3867" dirty="0" err="1"/>
              <a:t>Pandemic</a:t>
            </a:r>
            <a:endParaRPr lang="de-DE" sz="3867" dirty="0"/>
          </a:p>
        </p:txBody>
      </p:sp>
      <p:graphicFrame>
        <p:nvGraphicFramePr>
          <p:cNvPr id="4" name="Diagramm 3">
            <a:extLst>
              <a:ext uri="{FF2B5EF4-FFF2-40B4-BE49-F238E27FC236}">
                <a16:creationId xmlns:a16="http://schemas.microsoft.com/office/drawing/2014/main" id="{13C1910A-917B-4FD7-8B51-8DB3E62A3F0F}"/>
              </a:ext>
            </a:extLst>
          </p:cNvPr>
          <p:cNvGraphicFramePr/>
          <p:nvPr>
            <p:extLst>
              <p:ext uri="{D42A27DB-BD31-4B8C-83A1-F6EECF244321}">
                <p14:modId xmlns:p14="http://schemas.microsoft.com/office/powerpoint/2010/main" val="3081481522"/>
              </p:ext>
            </p:extLst>
          </p:nvPr>
        </p:nvGraphicFramePr>
        <p:xfrm>
          <a:off x="-80936" y="1349173"/>
          <a:ext cx="7037657" cy="3946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chseck 2">
            <a:extLst>
              <a:ext uri="{FF2B5EF4-FFF2-40B4-BE49-F238E27FC236}">
                <a16:creationId xmlns:a16="http://schemas.microsoft.com/office/drawing/2014/main" id="{6DB3504F-8A6E-4903-815E-45318CA5E642}"/>
              </a:ext>
            </a:extLst>
          </p:cNvPr>
          <p:cNvSpPr/>
          <p:nvPr/>
        </p:nvSpPr>
        <p:spPr bwMode="auto">
          <a:xfrm>
            <a:off x="6096000" y="4909298"/>
            <a:ext cx="4429660" cy="961982"/>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r>
              <a:rPr lang="de-DE" sz="2531" dirty="0" err="1">
                <a:solidFill>
                  <a:schemeClr val="bg1"/>
                </a:solidFill>
                <a:latin typeface="Gill Sans" charset="0"/>
                <a:ea typeface="ヒラギノ角ゴ ProN W3" charset="0"/>
                <a:cs typeface="ヒラギノ角ゴ ProN W3" charset="0"/>
                <a:sym typeface="Gill Sans" charset="0"/>
              </a:rPr>
              <a:t>Schooling</a:t>
            </a:r>
            <a:r>
              <a:rPr lang="de-DE" sz="2531" dirty="0">
                <a:solidFill>
                  <a:schemeClr val="bg1"/>
                </a:solidFill>
                <a:latin typeface="Gill Sans" charset="0"/>
                <a:ea typeface="ヒラギノ角ゴ ProN W3" charset="0"/>
                <a:cs typeface="ヒラギノ角ゴ ProN W3" charset="0"/>
                <a:sym typeface="Gill Sans" charset="0"/>
              </a:rPr>
              <a:t> at </a:t>
            </a:r>
            <a:r>
              <a:rPr lang="de-DE" sz="2531" dirty="0" err="1">
                <a:solidFill>
                  <a:schemeClr val="bg1"/>
                </a:solidFill>
                <a:latin typeface="Gill Sans" charset="0"/>
                <a:ea typeface="ヒラギノ角ゴ ProN W3" charset="0"/>
                <a:cs typeface="ヒラギノ角ゴ ProN W3" charset="0"/>
                <a:sym typeface="Gill Sans" charset="0"/>
              </a:rPr>
              <a:t>home</a:t>
            </a:r>
            <a:br>
              <a:rPr lang="de-DE" sz="2531" dirty="0">
                <a:solidFill>
                  <a:schemeClr val="bg1"/>
                </a:solidFill>
                <a:latin typeface="Gill Sans" charset="0"/>
                <a:ea typeface="ヒラギノ角ゴ ProN W3" charset="0"/>
                <a:cs typeface="ヒラギノ角ゴ ProN W3" charset="0"/>
                <a:sym typeface="Gill Sans" charset="0"/>
              </a:rPr>
            </a:br>
            <a:r>
              <a:rPr lang="de-DE" sz="1687" dirty="0">
                <a:solidFill>
                  <a:schemeClr val="bg1"/>
                </a:solidFill>
                <a:latin typeface="Gill Sans" charset="0"/>
                <a:ea typeface="ヒラギノ角ゴ ProN W3" charset="0"/>
                <a:cs typeface="ヒラギノ角ゴ ProN W3" charset="0"/>
                <a:sym typeface="Gill Sans" charset="0"/>
              </a:rPr>
              <a:t>(</a:t>
            </a:r>
            <a:r>
              <a:rPr lang="de-DE" sz="1687" dirty="0" err="1">
                <a:solidFill>
                  <a:schemeClr val="bg1"/>
                </a:solidFill>
                <a:latin typeface="Gill Sans" charset="0"/>
                <a:ea typeface="ヒラギノ角ゴ ProN W3" charset="0"/>
                <a:cs typeface="ヒラギノ角ゴ ProN W3" charset="0"/>
                <a:sym typeface="Gill Sans" charset="0"/>
              </a:rPr>
              <a:t>completely</a:t>
            </a:r>
            <a:r>
              <a:rPr lang="de-DE" sz="1687" dirty="0">
                <a:solidFill>
                  <a:schemeClr val="bg1"/>
                </a:solidFill>
                <a:latin typeface="Gill Sans" charset="0"/>
                <a:ea typeface="ヒラギノ角ゴ ProN W3" charset="0"/>
                <a:cs typeface="ヒラギノ角ゴ ProN W3" charset="0"/>
                <a:sym typeface="Gill Sans" charset="0"/>
              </a:rPr>
              <a:t> at </a:t>
            </a:r>
            <a:r>
              <a:rPr lang="de-DE" sz="1687" dirty="0" err="1">
                <a:solidFill>
                  <a:schemeClr val="bg1"/>
                </a:solidFill>
                <a:latin typeface="Gill Sans" charset="0"/>
                <a:ea typeface="ヒラギノ角ゴ ProN W3" charset="0"/>
                <a:cs typeface="ヒラギノ角ゴ ProN W3" charset="0"/>
                <a:sym typeface="Gill Sans" charset="0"/>
              </a:rPr>
              <a:t>home</a:t>
            </a:r>
            <a:r>
              <a:rPr lang="de-DE" sz="1687" dirty="0">
                <a:solidFill>
                  <a:schemeClr val="bg1"/>
                </a:solidFill>
                <a:latin typeface="Gill Sans" charset="0"/>
                <a:ea typeface="ヒラギノ角ゴ ProN W3" charset="0"/>
                <a:cs typeface="ヒラギノ角ゴ ProN W3" charset="0"/>
                <a:sym typeface="Gill Sans" charset="0"/>
              </a:rPr>
              <a:t>)</a:t>
            </a:r>
          </a:p>
        </p:txBody>
      </p:sp>
      <p:sp>
        <p:nvSpPr>
          <p:cNvPr id="6" name="Sechseck 5">
            <a:extLst>
              <a:ext uri="{FF2B5EF4-FFF2-40B4-BE49-F238E27FC236}">
                <a16:creationId xmlns:a16="http://schemas.microsoft.com/office/drawing/2014/main" id="{3789FFF2-8A3D-42B3-811B-F6AA44E61138}"/>
              </a:ext>
            </a:extLst>
          </p:cNvPr>
          <p:cNvSpPr/>
          <p:nvPr/>
        </p:nvSpPr>
        <p:spPr bwMode="auto">
          <a:xfrm>
            <a:off x="6096000" y="3322670"/>
            <a:ext cx="4429660" cy="961982"/>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r>
              <a:rPr lang="de-DE" sz="2531" dirty="0">
                <a:solidFill>
                  <a:schemeClr val="bg1"/>
                </a:solidFill>
                <a:latin typeface="Gill Sans" charset="0"/>
                <a:ea typeface="ヒラギノ角ゴ ProN W3" charset="0"/>
                <a:cs typeface="ヒラギノ角ゴ ProN W3" charset="0"/>
                <a:sym typeface="Gill Sans" charset="0"/>
              </a:rPr>
              <a:t>Hybrid schooling</a:t>
            </a:r>
            <a:br>
              <a:rPr lang="de-DE" sz="2531" dirty="0">
                <a:solidFill>
                  <a:schemeClr val="bg1"/>
                </a:solidFill>
                <a:latin typeface="Gill Sans" charset="0"/>
                <a:ea typeface="ヒラギノ角ゴ ProN W3" charset="0"/>
                <a:cs typeface="ヒラギノ角ゴ ProN W3" charset="0"/>
                <a:sym typeface="Gill Sans" charset="0"/>
              </a:rPr>
            </a:br>
            <a:r>
              <a:rPr lang="de-DE" sz="1687" dirty="0">
                <a:solidFill>
                  <a:schemeClr val="bg1"/>
                </a:solidFill>
                <a:latin typeface="Gill Sans" charset="0"/>
                <a:ea typeface="ヒラギノ角ゴ ProN W3" charset="0"/>
                <a:cs typeface="ヒラギノ角ゴ ProN W3" charset="0"/>
                <a:sym typeface="Gill Sans" charset="0"/>
              </a:rPr>
              <a:t>(at </a:t>
            </a:r>
            <a:r>
              <a:rPr lang="de-DE" sz="1687" dirty="0" err="1">
                <a:solidFill>
                  <a:schemeClr val="bg1"/>
                </a:solidFill>
                <a:latin typeface="Gill Sans" charset="0"/>
                <a:ea typeface="ヒラギノ角ゴ ProN W3" charset="0"/>
                <a:cs typeface="ヒラギノ角ゴ ProN W3" charset="0"/>
                <a:sym typeface="Gill Sans" charset="0"/>
              </a:rPr>
              <a:t>school</a:t>
            </a:r>
            <a:r>
              <a:rPr lang="de-DE" sz="1687" dirty="0">
                <a:solidFill>
                  <a:schemeClr val="bg1"/>
                </a:solidFill>
                <a:latin typeface="Gill Sans" charset="0"/>
                <a:ea typeface="ヒラギノ角ゴ ProN W3" charset="0"/>
                <a:cs typeface="ヒラギノ角ゴ ProN W3" charset="0"/>
                <a:sym typeface="Gill Sans" charset="0"/>
              </a:rPr>
              <a:t> and at </a:t>
            </a:r>
            <a:r>
              <a:rPr lang="de-DE" sz="1687" dirty="0" err="1">
                <a:solidFill>
                  <a:schemeClr val="bg1"/>
                </a:solidFill>
                <a:latin typeface="Gill Sans" charset="0"/>
                <a:ea typeface="ヒラギノ角ゴ ProN W3" charset="0"/>
                <a:cs typeface="ヒラギノ角ゴ ProN W3" charset="0"/>
                <a:sym typeface="Gill Sans" charset="0"/>
              </a:rPr>
              <a:t>home</a:t>
            </a:r>
            <a:r>
              <a:rPr lang="de-DE" sz="1687" dirty="0">
                <a:solidFill>
                  <a:schemeClr val="bg1"/>
                </a:solidFill>
                <a:latin typeface="Gill Sans" charset="0"/>
                <a:ea typeface="ヒラギノ角ゴ ProN W3" charset="0"/>
                <a:cs typeface="ヒラギノ角ゴ ProN W3" charset="0"/>
                <a:sym typeface="Gill Sans" charset="0"/>
              </a:rPr>
              <a:t>)</a:t>
            </a:r>
            <a:endParaRPr lang="de-DE" sz="2531" dirty="0">
              <a:solidFill>
                <a:schemeClr val="bg1"/>
              </a:solidFill>
              <a:latin typeface="Gill Sans" charset="0"/>
              <a:ea typeface="ヒラギノ角ゴ ProN W3" charset="0"/>
              <a:cs typeface="ヒラギノ角ゴ ProN W3" charset="0"/>
              <a:sym typeface="Gill Sans" charset="0"/>
            </a:endParaRPr>
          </a:p>
        </p:txBody>
      </p:sp>
      <p:sp>
        <p:nvSpPr>
          <p:cNvPr id="7" name="Sechseck 6">
            <a:extLst>
              <a:ext uri="{FF2B5EF4-FFF2-40B4-BE49-F238E27FC236}">
                <a16:creationId xmlns:a16="http://schemas.microsoft.com/office/drawing/2014/main" id="{96EF34B9-BEE4-40F3-8C0C-4B0742C1C0FB}"/>
              </a:ext>
            </a:extLst>
          </p:cNvPr>
          <p:cNvSpPr/>
          <p:nvPr/>
        </p:nvSpPr>
        <p:spPr bwMode="auto">
          <a:xfrm>
            <a:off x="6096000" y="1637913"/>
            <a:ext cx="4429660" cy="961982"/>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r>
              <a:rPr lang="de-DE" sz="2531" dirty="0">
                <a:solidFill>
                  <a:schemeClr val="bg1"/>
                </a:solidFill>
                <a:latin typeface="Gill Sans" charset="0"/>
                <a:ea typeface="ヒラギノ角ゴ ProN W3" charset="0"/>
                <a:cs typeface="ヒラギノ角ゴ ProN W3" charset="0"/>
                <a:sym typeface="Gill Sans" charset="0"/>
              </a:rPr>
              <a:t>In </a:t>
            </a:r>
            <a:r>
              <a:rPr lang="en-GB" sz="2531" dirty="0">
                <a:solidFill>
                  <a:schemeClr val="bg1"/>
                </a:solidFill>
                <a:latin typeface="Gill Sans" charset="0"/>
                <a:ea typeface="ヒラギノ角ゴ ProN W3" charset="0"/>
                <a:cs typeface="ヒラギノ角ゴ ProN W3" charset="0"/>
                <a:sym typeface="Gill Sans" charset="0"/>
              </a:rPr>
              <a:t>school</a:t>
            </a:r>
            <a:r>
              <a:rPr lang="de-DE" sz="2531" dirty="0">
                <a:solidFill>
                  <a:schemeClr val="bg1"/>
                </a:solidFill>
                <a:latin typeface="Gill Sans" charset="0"/>
                <a:ea typeface="ヒラギノ角ゴ ProN W3" charset="0"/>
                <a:cs typeface="ヒラギノ角ゴ ProN W3" charset="0"/>
                <a:sym typeface="Gill Sans" charset="0"/>
              </a:rPr>
              <a:t> </a:t>
            </a:r>
            <a:r>
              <a:rPr lang="de-DE" sz="2531" dirty="0" err="1">
                <a:solidFill>
                  <a:schemeClr val="bg1"/>
                </a:solidFill>
                <a:latin typeface="Gill Sans" charset="0"/>
                <a:ea typeface="ヒラギノ角ゴ ProN W3" charset="0"/>
                <a:cs typeface="ヒラギノ角ゴ ProN W3" charset="0"/>
                <a:sym typeface="Gill Sans" charset="0"/>
              </a:rPr>
              <a:t>education</a:t>
            </a:r>
            <a:r>
              <a:rPr lang="de-DE" sz="2531" dirty="0">
                <a:solidFill>
                  <a:schemeClr val="bg1"/>
                </a:solidFill>
                <a:latin typeface="Gill Sans" charset="0"/>
                <a:ea typeface="ヒラギノ角ゴ ProN W3" charset="0"/>
                <a:cs typeface="ヒラギノ角ゴ ProN W3" charset="0"/>
                <a:sym typeface="Gill Sans" charset="0"/>
              </a:rPr>
              <a:t> </a:t>
            </a:r>
            <a:r>
              <a:rPr lang="de-DE" sz="2531" dirty="0" err="1">
                <a:solidFill>
                  <a:schemeClr val="bg1"/>
                </a:solidFill>
                <a:latin typeface="Gill Sans" charset="0"/>
                <a:ea typeface="ヒラギノ角ゴ ProN W3" charset="0"/>
                <a:cs typeface="ヒラギノ角ゴ ProN W3" charset="0"/>
                <a:sym typeface="Gill Sans" charset="0"/>
              </a:rPr>
              <a:t>under</a:t>
            </a:r>
            <a:r>
              <a:rPr lang="de-DE" sz="2531" dirty="0">
                <a:solidFill>
                  <a:schemeClr val="bg1"/>
                </a:solidFill>
                <a:latin typeface="Gill Sans" charset="0"/>
                <a:ea typeface="ヒラギノ角ゴ ProN W3" charset="0"/>
                <a:cs typeface="ヒラギノ角ゴ ProN W3" charset="0"/>
                <a:sym typeface="Gill Sans" charset="0"/>
              </a:rPr>
              <a:t> </a:t>
            </a:r>
            <a:r>
              <a:rPr lang="de-DE" sz="2531" dirty="0" err="1">
                <a:solidFill>
                  <a:schemeClr val="bg1"/>
                </a:solidFill>
                <a:latin typeface="Gill Sans" charset="0"/>
                <a:ea typeface="ヒラギノ角ゴ ProN W3" charset="0"/>
                <a:cs typeface="ヒラギノ角ゴ ProN W3" charset="0"/>
                <a:sym typeface="Gill Sans" charset="0"/>
              </a:rPr>
              <a:t>specific</a:t>
            </a:r>
            <a:r>
              <a:rPr lang="de-DE" sz="2531" dirty="0">
                <a:solidFill>
                  <a:schemeClr val="bg1"/>
                </a:solidFill>
                <a:latin typeface="Gill Sans" charset="0"/>
                <a:ea typeface="ヒラギノ角ゴ ProN W3" charset="0"/>
                <a:cs typeface="ヒラギノ角ゴ ProN W3" charset="0"/>
                <a:sym typeface="Gill Sans" charset="0"/>
              </a:rPr>
              <a:t> </a:t>
            </a:r>
            <a:r>
              <a:rPr lang="de-DE" sz="2531" dirty="0" err="1">
                <a:solidFill>
                  <a:schemeClr val="bg1"/>
                </a:solidFill>
                <a:latin typeface="Gill Sans" charset="0"/>
                <a:ea typeface="ヒラギノ角ゴ ProN W3" charset="0"/>
                <a:cs typeface="ヒラギノ角ゴ ProN W3" charset="0"/>
                <a:sym typeface="Gill Sans" charset="0"/>
              </a:rPr>
              <a:t>regulations</a:t>
            </a:r>
            <a:endParaRPr lang="de-DE" sz="2531" dirty="0">
              <a:solidFill>
                <a:schemeClr val="bg1"/>
              </a:solidFill>
              <a:latin typeface="Gill Sans" charset="0"/>
              <a:ea typeface="ヒラギノ角ゴ ProN W3" charset="0"/>
              <a:cs typeface="ヒラギノ角ゴ ProN W3" charset="0"/>
              <a:sym typeface="Gill Sans" charset="0"/>
            </a:endParaRPr>
          </a:p>
        </p:txBody>
      </p:sp>
      <p:sp>
        <p:nvSpPr>
          <p:cNvPr id="8" name="Rechteck 7">
            <a:extLst>
              <a:ext uri="{FF2B5EF4-FFF2-40B4-BE49-F238E27FC236}">
                <a16:creationId xmlns:a16="http://schemas.microsoft.com/office/drawing/2014/main" id="{7D4F9D09-5169-4DFD-899F-32BCBACF7E02}"/>
              </a:ext>
            </a:extLst>
          </p:cNvPr>
          <p:cNvSpPr/>
          <p:nvPr/>
        </p:nvSpPr>
        <p:spPr>
          <a:xfrm>
            <a:off x="241061" y="4869371"/>
            <a:ext cx="4572000" cy="1260730"/>
          </a:xfrm>
          <a:prstGeom prst="rect">
            <a:avLst/>
          </a:prstGeom>
        </p:spPr>
        <p:txBody>
          <a:bodyPr>
            <a:spAutoFit/>
          </a:bodyPr>
          <a:lstStyle/>
          <a:p>
            <a:r>
              <a:rPr lang="en-US" sz="2531" dirty="0">
                <a:latin typeface="Arial" panose="020B0604020202020204" pitchFamily="34" charset="0"/>
              </a:rPr>
              <a:t>Problem:</a:t>
            </a:r>
            <a:br>
              <a:rPr lang="en-US" sz="2531" dirty="0">
                <a:latin typeface="Arial" panose="020B0604020202020204" pitchFamily="34" charset="0"/>
              </a:rPr>
            </a:br>
            <a:r>
              <a:rPr lang="en-US" sz="2531" dirty="0">
                <a:latin typeface="Arial" panose="020B0604020202020204" pitchFamily="34" charset="0"/>
              </a:rPr>
              <a:t>Little pedagogical guidance</a:t>
            </a:r>
            <a:br>
              <a:rPr lang="en-US" sz="2531" dirty="0">
                <a:latin typeface="Arial" panose="020B0604020202020204" pitchFamily="34" charset="0"/>
              </a:rPr>
            </a:br>
            <a:r>
              <a:rPr lang="en-US" sz="2531" dirty="0">
                <a:latin typeface="Arial" panose="020B0604020202020204" pitchFamily="34" charset="0"/>
              </a:rPr>
              <a:t>for schools during the crisis.</a:t>
            </a:r>
            <a:endParaRPr lang="de-DE" sz="253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041E1-7C94-4009-824E-4BBE5222E40A}"/>
              </a:ext>
            </a:extLst>
          </p:cNvPr>
          <p:cNvSpPr>
            <a:spLocks noGrp="1"/>
          </p:cNvSpPr>
          <p:nvPr>
            <p:ph type="title"/>
          </p:nvPr>
        </p:nvSpPr>
        <p:spPr>
          <a:xfrm>
            <a:off x="964707" y="74893"/>
            <a:ext cx="9144000" cy="1714500"/>
          </a:xfrm>
        </p:spPr>
        <p:txBody>
          <a:bodyPr/>
          <a:lstStyle/>
          <a:p>
            <a:pPr>
              <a:defRPr/>
            </a:pPr>
            <a:r>
              <a:rPr lang="de-DE" sz="3867" dirty="0"/>
              <a:t>Mobile Learning</a:t>
            </a:r>
            <a:br>
              <a:rPr lang="de-DE" sz="3867" dirty="0"/>
            </a:br>
            <a:r>
              <a:rPr lang="de-DE" sz="3867" dirty="0" err="1"/>
              <a:t>can</a:t>
            </a:r>
            <a:r>
              <a:rPr lang="de-DE" sz="3867" dirty="0"/>
              <a:t> </a:t>
            </a:r>
            <a:r>
              <a:rPr lang="de-DE" sz="3867" dirty="0" err="1"/>
              <a:t>be</a:t>
            </a:r>
            <a:r>
              <a:rPr lang="de-DE" sz="3867" dirty="0"/>
              <a:t> a </a:t>
            </a:r>
            <a:r>
              <a:rPr lang="de-DE" sz="3867" dirty="0" err="1"/>
              <a:t>way</a:t>
            </a:r>
            <a:r>
              <a:rPr lang="de-DE" sz="3867" dirty="0"/>
              <a:t> </a:t>
            </a:r>
            <a:r>
              <a:rPr lang="de-DE" sz="3867" dirty="0" err="1"/>
              <a:t>of</a:t>
            </a:r>
            <a:r>
              <a:rPr lang="de-DE" sz="3867" dirty="0"/>
              <a:t> </a:t>
            </a:r>
            <a:r>
              <a:rPr lang="de-DE" sz="3867" dirty="0" err="1"/>
              <a:t>dealing</a:t>
            </a:r>
            <a:r>
              <a:rPr lang="de-DE" sz="3867" dirty="0"/>
              <a:t> </a:t>
            </a:r>
            <a:r>
              <a:rPr lang="de-DE" sz="3867" dirty="0" err="1"/>
              <a:t>with</a:t>
            </a:r>
            <a:r>
              <a:rPr lang="de-DE" sz="3867" dirty="0"/>
              <a:t> </a:t>
            </a:r>
            <a:r>
              <a:rPr lang="de-DE" sz="3867" dirty="0" err="1"/>
              <a:t>the</a:t>
            </a:r>
            <a:r>
              <a:rPr lang="de-DE" sz="3867" dirty="0"/>
              <a:t> </a:t>
            </a:r>
            <a:r>
              <a:rPr lang="de-DE" sz="3867" dirty="0" err="1"/>
              <a:t>challenges</a:t>
            </a:r>
            <a:endParaRPr lang="de-DE" sz="3867" dirty="0"/>
          </a:p>
        </p:txBody>
      </p:sp>
      <p:sp>
        <p:nvSpPr>
          <p:cNvPr id="3" name="Scrollen: horizontal 2">
            <a:extLst>
              <a:ext uri="{FF2B5EF4-FFF2-40B4-BE49-F238E27FC236}">
                <a16:creationId xmlns:a16="http://schemas.microsoft.com/office/drawing/2014/main" id="{647DD2BA-121E-43F5-A9AE-955B33C7C1FC}"/>
              </a:ext>
            </a:extLst>
          </p:cNvPr>
          <p:cNvSpPr/>
          <p:nvPr/>
        </p:nvSpPr>
        <p:spPr bwMode="auto">
          <a:xfrm>
            <a:off x="2551857" y="2333611"/>
            <a:ext cx="32146" cy="32146"/>
          </a:xfrm>
          <a:prstGeom prst="horizontalScroll">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de-DE" sz="2953">
              <a:solidFill>
                <a:srgbClr val="000000"/>
              </a:solidFill>
              <a:latin typeface="Gill Sans" charset="0"/>
              <a:ea typeface="ヒラギノ角ゴ ProN W3" charset="0"/>
              <a:cs typeface="ヒラギノ角ゴ ProN W3" charset="0"/>
              <a:sym typeface="Gill Sans" charset="0"/>
            </a:endParaRPr>
          </a:p>
        </p:txBody>
      </p:sp>
      <p:sp>
        <p:nvSpPr>
          <p:cNvPr id="4" name="Flussdiagramm: Dokument 3">
            <a:extLst>
              <a:ext uri="{FF2B5EF4-FFF2-40B4-BE49-F238E27FC236}">
                <a16:creationId xmlns:a16="http://schemas.microsoft.com/office/drawing/2014/main" id="{F1B61AAB-3B3B-4BE1-8DAA-A7142EB7294C}"/>
              </a:ext>
            </a:extLst>
          </p:cNvPr>
          <p:cNvSpPr/>
          <p:nvPr/>
        </p:nvSpPr>
        <p:spPr bwMode="auto">
          <a:xfrm>
            <a:off x="1216242" y="2333611"/>
            <a:ext cx="9312674" cy="3139099"/>
          </a:xfrm>
          <a:prstGeom prst="flowChartDocumen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just" eaLnBrk="1" hangingPunct="1"/>
            <a:r>
              <a:rPr lang="en-US" sz="2400" dirty="0">
                <a:solidFill>
                  <a:schemeClr val="bg1"/>
                </a:solidFill>
              </a:rPr>
              <a:t>“</a:t>
            </a:r>
            <a:r>
              <a:rPr lang="en-US" sz="2400" b="1" dirty="0">
                <a:solidFill>
                  <a:schemeClr val="bg1"/>
                </a:solidFill>
              </a:rPr>
              <a:t>Mobile learning </a:t>
            </a:r>
            <a:r>
              <a:rPr lang="en-US" sz="2400" dirty="0">
                <a:solidFill>
                  <a:schemeClr val="bg1"/>
                </a:solidFill>
              </a:rPr>
              <a:t>is the use of portable devices, like mobile phones, tablets and laptops in pedagogical formal, non-formal and informal settings with an emphasis on supporting the learning process and the necessary feedback processes. It combines information exchange, acquisition of knowledge, collaboration and competence development and often offers the use of the internet as well.”</a:t>
            </a:r>
          </a:p>
          <a:p>
            <a:pPr algn="just" eaLnBrk="1" hangingPunct="1"/>
            <a:r>
              <a:rPr lang="en-US" sz="2000" dirty="0">
                <a:solidFill>
                  <a:schemeClr val="bg1"/>
                </a:solidFill>
              </a:rPr>
              <a:t> (Beutner, </a:t>
            </a:r>
            <a:r>
              <a:rPr lang="en-US" sz="2000" dirty="0" err="1">
                <a:solidFill>
                  <a:schemeClr val="bg1"/>
                </a:solidFill>
              </a:rPr>
              <a:t>Pechuel</a:t>
            </a:r>
            <a:r>
              <a:rPr lang="en-US" sz="2000" dirty="0">
                <a:solidFill>
                  <a:schemeClr val="bg1"/>
                </a:solidFill>
              </a:rPr>
              <a:t> 2020, 22 or2012)</a:t>
            </a:r>
            <a:endParaRPr lang="de-DE" sz="2000" dirty="0">
              <a:solidFill>
                <a:schemeClr val="bg1"/>
              </a:solidFill>
              <a:latin typeface="Gill Sans" charset="0"/>
              <a:ea typeface="ヒラギノ角ゴ ProN W3" charset="0"/>
              <a:cs typeface="ヒラギノ角ゴ ProN W3" charset="0"/>
              <a:sym typeface="Gill Sans"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67E1C-87DB-46D7-8E6C-081180B9B95A}"/>
              </a:ext>
            </a:extLst>
          </p:cNvPr>
          <p:cNvSpPr>
            <a:spLocks noGrp="1"/>
          </p:cNvSpPr>
          <p:nvPr>
            <p:ph type="title"/>
          </p:nvPr>
        </p:nvSpPr>
        <p:spPr>
          <a:xfrm>
            <a:off x="1524000" y="-13883"/>
            <a:ext cx="9144000" cy="1714500"/>
          </a:xfrm>
        </p:spPr>
        <p:txBody>
          <a:bodyPr/>
          <a:lstStyle/>
          <a:p>
            <a:pPr>
              <a:defRPr/>
            </a:pPr>
            <a:r>
              <a:rPr lang="de-DE" sz="3867" dirty="0"/>
              <a:t>The DISK-Online Approach</a:t>
            </a:r>
          </a:p>
        </p:txBody>
      </p:sp>
      <p:sp>
        <p:nvSpPr>
          <p:cNvPr id="9" name="Sechseck 8">
            <a:extLst>
              <a:ext uri="{FF2B5EF4-FFF2-40B4-BE49-F238E27FC236}">
                <a16:creationId xmlns:a16="http://schemas.microsoft.com/office/drawing/2014/main" id="{52A4374F-1D71-4A5C-A5E9-BE0C9A7A242E}"/>
              </a:ext>
            </a:extLst>
          </p:cNvPr>
          <p:cNvSpPr/>
          <p:nvPr/>
        </p:nvSpPr>
        <p:spPr bwMode="auto">
          <a:xfrm>
            <a:off x="2779694" y="1824039"/>
            <a:ext cx="6632612" cy="2206423"/>
          </a:xfrm>
          <a:prstGeom prst="hexag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64294" tIns="32147" rIns="64294" bIns="32147" numCol="1" rtlCol="0" anchor="t" anchorCtr="0" compatLnSpc="1">
            <a:prstTxWarp prst="textNoShape">
              <a:avLst/>
            </a:prstTxWarp>
          </a:bodyPr>
          <a:lstStyle/>
          <a:p>
            <a:pPr algn="ctr" eaLnBrk="1" hangingPunct="1"/>
            <a:r>
              <a:rPr lang="en-US" sz="2400" dirty="0">
                <a:solidFill>
                  <a:schemeClr val="bg1"/>
                </a:solidFill>
              </a:rPr>
              <a:t>The DISK-Online model offers a perspective to integrate mobile learning in combination with hybrid or online learning in educational scenarios.</a:t>
            </a:r>
            <a:endParaRPr lang="de-DE" sz="4400" dirty="0">
              <a:solidFill>
                <a:schemeClr val="bg1"/>
              </a:solidFill>
              <a:latin typeface="Gill Sans" charset="0"/>
              <a:ea typeface="ヒラギノ角ゴ ProN W3" charset="0"/>
              <a:cs typeface="ヒラギノ角ゴ ProN W3" charset="0"/>
              <a:sym typeface="Gill Sans" charset="0"/>
            </a:endParaRPr>
          </a:p>
        </p:txBody>
      </p:sp>
      <p:sp>
        <p:nvSpPr>
          <p:cNvPr id="6" name="Rechteck 5">
            <a:extLst>
              <a:ext uri="{FF2B5EF4-FFF2-40B4-BE49-F238E27FC236}">
                <a16:creationId xmlns:a16="http://schemas.microsoft.com/office/drawing/2014/main" id="{BE41B82E-3119-4C22-821E-71B6AA0D37BF}"/>
              </a:ext>
            </a:extLst>
          </p:cNvPr>
          <p:cNvSpPr/>
          <p:nvPr/>
        </p:nvSpPr>
        <p:spPr>
          <a:xfrm>
            <a:off x="3718997" y="4153884"/>
            <a:ext cx="5012432" cy="338554"/>
          </a:xfrm>
          <a:prstGeom prst="rect">
            <a:avLst/>
          </a:prstGeom>
        </p:spPr>
        <p:txBody>
          <a:bodyPr wrap="square">
            <a:spAutoFit/>
          </a:bodyPr>
          <a:lstStyle/>
          <a:p>
            <a:pPr algn="ctr"/>
            <a:r>
              <a:rPr lang="de-DE" sz="1600" dirty="0">
                <a:latin typeface="Arial" panose="020B0604020202020204" pitchFamily="34" charset="0"/>
              </a:rPr>
              <a:t>DISK - </a:t>
            </a:r>
            <a:r>
              <a:rPr lang="de-DE" sz="1600" dirty="0" err="1">
                <a:latin typeface="Arial" panose="020B0604020202020204" pitchFamily="34" charset="0"/>
              </a:rPr>
              <a:t>Didactic</a:t>
            </a:r>
            <a:r>
              <a:rPr lang="de-DE" sz="1600" dirty="0">
                <a:latin typeface="Arial" panose="020B0604020202020204" pitchFamily="34" charset="0"/>
              </a:rPr>
              <a:t> Interactive Streaming Know-how</a:t>
            </a:r>
            <a:endParaRPr lang="de-DE" sz="1600" dirty="0"/>
          </a:p>
        </p:txBody>
      </p:sp>
      <p:sp>
        <p:nvSpPr>
          <p:cNvPr id="3" name="Rechteck 2">
            <a:extLst>
              <a:ext uri="{FF2B5EF4-FFF2-40B4-BE49-F238E27FC236}">
                <a16:creationId xmlns:a16="http://schemas.microsoft.com/office/drawing/2014/main" id="{2F20B235-73DB-4D98-AC94-624BC14C3507}"/>
              </a:ext>
            </a:extLst>
          </p:cNvPr>
          <p:cNvSpPr/>
          <p:nvPr/>
        </p:nvSpPr>
        <p:spPr>
          <a:xfrm>
            <a:off x="1524000" y="4896838"/>
            <a:ext cx="9144000" cy="784830"/>
          </a:xfrm>
          <a:prstGeom prst="rect">
            <a:avLst/>
          </a:prstGeom>
        </p:spPr>
        <p:txBody>
          <a:bodyPr wrap="square">
            <a:spAutoFit/>
          </a:bodyPr>
          <a:lstStyle/>
          <a:p>
            <a:pPr algn="ctr"/>
            <a:r>
              <a:rPr lang="en-US" sz="2250" dirty="0">
                <a:latin typeface="Arial" panose="020B0604020202020204" pitchFamily="34" charset="0"/>
              </a:rPr>
              <a:t>provides a quick solution to tackle the problems schools have when forced to implement distance learning in times of a pandemic.</a:t>
            </a:r>
            <a:endParaRPr lang="de-DE" sz="2250" dirty="0"/>
          </a:p>
        </p:txBody>
      </p:sp>
    </p:spTree>
    <p:extLst>
      <p:ext uri="{BB962C8B-B14F-4D97-AF65-F5344CB8AC3E}">
        <p14:creationId xmlns:p14="http://schemas.microsoft.com/office/powerpoint/2010/main" val="15070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288087" y="854193"/>
            <a:ext cx="9144000" cy="852715"/>
          </a:xfrm>
        </p:spPr>
        <p:txBody>
          <a:bodyPr/>
          <a:lstStyle/>
          <a:p>
            <a:pPr>
              <a:defRPr/>
            </a:pPr>
            <a:r>
              <a:rPr lang="en-US" b="1" dirty="0"/>
              <a:t> </a:t>
            </a:r>
            <a:r>
              <a:rPr lang="en-US" sz="3867" dirty="0"/>
              <a:t>Idea of the DISK approach</a:t>
            </a:r>
            <a:endParaRPr lang="de-DE" sz="3867" dirty="0"/>
          </a:p>
        </p:txBody>
      </p:sp>
      <p:sp>
        <p:nvSpPr>
          <p:cNvPr id="22546" name="Rechteck 8">
            <a:extLst>
              <a:ext uri="{FF2B5EF4-FFF2-40B4-BE49-F238E27FC236}">
                <a16:creationId xmlns:a16="http://schemas.microsoft.com/office/drawing/2014/main" id="{24C864E6-A393-475C-AAF8-F49CE8831C44}"/>
              </a:ext>
            </a:extLst>
          </p:cNvPr>
          <p:cNvSpPr>
            <a:spLocks noChangeArrowheads="1"/>
          </p:cNvSpPr>
          <p:nvPr/>
        </p:nvSpPr>
        <p:spPr bwMode="auto">
          <a:xfrm>
            <a:off x="1120721" y="1783852"/>
            <a:ext cx="8672174" cy="476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200">
                <a:solidFill>
                  <a:srgbClr val="000000"/>
                </a:solidFill>
                <a:latin typeface="Gill Sans" pitchFamily="-84" charset="0"/>
                <a:ea typeface="ヒラギノ角ゴ ProN W3" pitchFamily="-84" charset="-128"/>
                <a:sym typeface="Gill Sans" pitchFamily="-84" charset="0"/>
              </a:defRPr>
            </a:lvl1pPr>
            <a:lvl2pPr marL="742950" indent="-285750">
              <a:defRPr sz="4200">
                <a:solidFill>
                  <a:srgbClr val="000000"/>
                </a:solidFill>
                <a:latin typeface="Gill Sans" pitchFamily="-84" charset="0"/>
                <a:ea typeface="ヒラギノ角ゴ ProN W3" pitchFamily="-84" charset="-128"/>
                <a:sym typeface="Gill Sans" pitchFamily="-84" charset="0"/>
              </a:defRPr>
            </a:lvl2pPr>
            <a:lvl3pPr marL="1143000" indent="-228600">
              <a:defRPr sz="4200">
                <a:solidFill>
                  <a:srgbClr val="000000"/>
                </a:solidFill>
                <a:latin typeface="Gill Sans" pitchFamily="-84" charset="0"/>
                <a:ea typeface="ヒラギノ角ゴ ProN W3" pitchFamily="-84" charset="-128"/>
                <a:sym typeface="Gill Sans" pitchFamily="-84" charset="0"/>
              </a:defRPr>
            </a:lvl3pPr>
            <a:lvl4pPr marL="1600200" indent="-228600">
              <a:defRPr sz="4200">
                <a:solidFill>
                  <a:srgbClr val="000000"/>
                </a:solidFill>
                <a:latin typeface="Gill Sans" pitchFamily="-84" charset="0"/>
                <a:ea typeface="ヒラギノ角ゴ ProN W3" pitchFamily="-84" charset="-128"/>
                <a:sym typeface="Gill Sans" pitchFamily="-84" charset="0"/>
              </a:defRPr>
            </a:lvl4pPr>
            <a:lvl5pPr marL="2057400" indent="-22860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marL="401822" indent="-401822">
              <a:buFont typeface="Arial" panose="020B0604020202020204" pitchFamily="34" charset="0"/>
              <a:buChar char="•"/>
            </a:pPr>
            <a:r>
              <a:rPr lang="en-US" sz="2812" dirty="0">
                <a:solidFill>
                  <a:schemeClr val="tx1"/>
                </a:solidFill>
              </a:rPr>
              <a:t>The core idea of the DISK model is to stream from a mobile device to learners at home and combines this with a blended learning approach.</a:t>
            </a:r>
          </a:p>
          <a:p>
            <a:endParaRPr lang="en-US" sz="2812" dirty="0">
              <a:solidFill>
                <a:schemeClr val="tx1"/>
              </a:solidFill>
            </a:endParaRPr>
          </a:p>
          <a:p>
            <a:pPr marL="401822" indent="-401822">
              <a:buFont typeface="Arial" panose="020B0604020202020204" pitchFamily="34" charset="0"/>
              <a:buChar char="•"/>
            </a:pPr>
            <a:r>
              <a:rPr lang="en-US" sz="2812" dirty="0">
                <a:solidFill>
                  <a:schemeClr val="tx1"/>
                </a:solidFill>
              </a:rPr>
              <a:t>In general DISK describes how teachers can connect with groups of learners through live streaming class content.</a:t>
            </a:r>
            <a:br>
              <a:rPr lang="en-US" sz="2812" dirty="0">
                <a:solidFill>
                  <a:schemeClr val="tx1"/>
                </a:solidFill>
              </a:rPr>
            </a:br>
            <a:endParaRPr lang="en-US" sz="2812" dirty="0">
              <a:solidFill>
                <a:schemeClr val="tx1"/>
              </a:solidFill>
            </a:endParaRPr>
          </a:p>
          <a:p>
            <a:pPr marL="401822" indent="-401822">
              <a:buFont typeface="Arial" panose="020B0604020202020204" pitchFamily="34" charset="0"/>
              <a:buChar char="•"/>
            </a:pPr>
            <a:r>
              <a:rPr lang="en-US" sz="2812" dirty="0">
                <a:solidFill>
                  <a:schemeClr val="tx1"/>
                </a:solidFill>
              </a:rPr>
              <a:t>The learners are either not present or only partially present in the classroom.</a:t>
            </a:r>
            <a:br>
              <a:rPr lang="en-US" sz="2250" dirty="0">
                <a:solidFill>
                  <a:schemeClr val="tx1"/>
                </a:solidFill>
              </a:rPr>
            </a:br>
            <a:endParaRPr lang="de-DE" altLang="de-DE" sz="2250" dirty="0">
              <a:solidFill>
                <a:schemeClr val="tx1"/>
              </a:solidFill>
            </a:endParaRPr>
          </a:p>
        </p:txBody>
      </p:sp>
    </p:spTree>
    <p:extLst>
      <p:ext uri="{BB962C8B-B14F-4D97-AF65-F5344CB8AC3E}">
        <p14:creationId xmlns:p14="http://schemas.microsoft.com/office/powerpoint/2010/main" val="97343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50324-1D5E-49D3-8085-F6289A2CE2EC}"/>
              </a:ext>
            </a:extLst>
          </p:cNvPr>
          <p:cNvSpPr>
            <a:spLocks noGrp="1"/>
          </p:cNvSpPr>
          <p:nvPr>
            <p:ph type="title"/>
          </p:nvPr>
        </p:nvSpPr>
        <p:spPr>
          <a:xfrm>
            <a:off x="1417468" y="736802"/>
            <a:ext cx="9144000" cy="852715"/>
          </a:xfrm>
        </p:spPr>
        <p:txBody>
          <a:bodyPr/>
          <a:lstStyle/>
          <a:p>
            <a:pPr>
              <a:defRPr/>
            </a:pPr>
            <a:r>
              <a:rPr lang="en-US" b="1" dirty="0"/>
              <a:t> </a:t>
            </a:r>
            <a:r>
              <a:rPr lang="en-US" sz="3867" dirty="0"/>
              <a:t>Basic structure of the DISK approach</a:t>
            </a:r>
            <a:endParaRPr lang="de-DE" sz="3867" dirty="0"/>
          </a:p>
        </p:txBody>
      </p:sp>
      <p:sp>
        <p:nvSpPr>
          <p:cNvPr id="5" name="Rechteck 4">
            <a:extLst>
              <a:ext uri="{FF2B5EF4-FFF2-40B4-BE49-F238E27FC236}">
                <a16:creationId xmlns:a16="http://schemas.microsoft.com/office/drawing/2014/main" id="{19D9A75C-94E0-445A-AC97-428FBDA0BCC1}"/>
              </a:ext>
            </a:extLst>
          </p:cNvPr>
          <p:cNvSpPr/>
          <p:nvPr/>
        </p:nvSpPr>
        <p:spPr bwMode="auto">
          <a:xfrm>
            <a:off x="1717497" y="1872596"/>
            <a:ext cx="3288097" cy="4043639"/>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a:ln w="25400" cap="flat" cmpd="sng" algn="ctr">
            <a:solidFill>
              <a:srgbClr val="000000"/>
            </a:solidFill>
            <a:prstDash val="solid"/>
            <a:round/>
            <a:headEnd type="none" w="med" len="med"/>
            <a:tailEnd type="none" w="med" len="med"/>
          </a:ln>
          <a:effectLst/>
          <a:extLst>
            <a:ext uri="{AF507438-7753-43e0-B8FC-AC1667EBCBE1}"/>
          </a:extLst>
        </p:spPr>
        <p:style>
          <a:lnRef idx="0">
            <a:scrgbClr r="0" g="0" b="0"/>
          </a:lnRef>
          <a:fillRef idx="1002">
            <a:schemeClr val="dk1"/>
          </a:fillRef>
          <a:effectRef idx="0">
            <a:scrgbClr r="0" g="0" b="0"/>
          </a:effectRef>
          <a:fontRef idx="major"/>
        </p:style>
        <p:txBody>
          <a:bodyPr/>
          <a:lstStyle/>
          <a:p>
            <a:pPr marL="62506" lvl="1" algn="ctr">
              <a:defRPr/>
            </a:pPr>
            <a:endParaRPr lang="de-DE" sz="2531" b="1" dirty="0"/>
          </a:p>
          <a:p>
            <a:pPr marL="62506" lvl="1" algn="ctr">
              <a:defRPr/>
            </a:pPr>
            <a:r>
              <a:rPr lang="de-DE" sz="2531" b="1" dirty="0"/>
              <a:t>Teacher </a:t>
            </a:r>
            <a:r>
              <a:rPr lang="de-DE" sz="2531" b="1" dirty="0" err="1"/>
              <a:t>with</a:t>
            </a:r>
            <a:br>
              <a:rPr lang="de-DE" sz="2531" b="1" dirty="0"/>
            </a:br>
            <a:r>
              <a:rPr lang="de-DE" sz="2531" b="1" dirty="0"/>
              <a:t>mobile </a:t>
            </a:r>
            <a:r>
              <a:rPr lang="de-DE" sz="2531" b="1" dirty="0" err="1"/>
              <a:t>device</a:t>
            </a:r>
            <a:br>
              <a:rPr lang="de-DE" sz="2531" b="1" dirty="0"/>
            </a:br>
            <a:endParaRPr lang="de-DE" sz="2531" b="1" dirty="0"/>
          </a:p>
          <a:p>
            <a:pPr marL="62506" lvl="1" algn="ctr">
              <a:defRPr/>
            </a:pPr>
            <a:r>
              <a:rPr lang="en-US" sz="1687" b="1" dirty="0"/>
              <a:t>App for writing on the screen</a:t>
            </a:r>
          </a:p>
          <a:p>
            <a:pPr marL="62506" lvl="1" algn="ctr">
              <a:defRPr/>
            </a:pPr>
            <a:endParaRPr lang="en-US" sz="1687" b="1" dirty="0"/>
          </a:p>
          <a:p>
            <a:pPr marL="62506" lvl="1" algn="ctr">
              <a:defRPr/>
            </a:pPr>
            <a:r>
              <a:rPr lang="en-US" sz="1687" b="1" dirty="0"/>
              <a:t>Face of the teacher can be shown via an integrated camera</a:t>
            </a:r>
            <a:br>
              <a:rPr lang="en-US" sz="1687" b="1" dirty="0"/>
            </a:br>
            <a:br>
              <a:rPr lang="en-US" sz="1687" b="1" dirty="0"/>
            </a:br>
            <a:r>
              <a:rPr lang="en-US" sz="1687" b="1" dirty="0" err="1"/>
              <a:t>Camera</a:t>
            </a:r>
            <a:r>
              <a:rPr lang="en-US" sz="1687" b="1" dirty="0"/>
              <a:t> to provide classroom  impression</a:t>
            </a:r>
            <a:endParaRPr lang="de-DE" sz="1687" b="1" dirty="0"/>
          </a:p>
          <a:p>
            <a:pPr marL="62506" lvl="1" algn="ctr">
              <a:defRPr/>
            </a:pPr>
            <a:endParaRPr lang="de-DE" sz="1125" b="1" dirty="0"/>
          </a:p>
        </p:txBody>
      </p:sp>
      <p:grpSp>
        <p:nvGrpSpPr>
          <p:cNvPr id="7" name="Gruppieren 6">
            <a:extLst>
              <a:ext uri="{FF2B5EF4-FFF2-40B4-BE49-F238E27FC236}">
                <a16:creationId xmlns:a16="http://schemas.microsoft.com/office/drawing/2014/main" id="{1487D841-8950-4143-90B2-D8E1C834322C}"/>
              </a:ext>
            </a:extLst>
          </p:cNvPr>
          <p:cNvGrpSpPr/>
          <p:nvPr/>
        </p:nvGrpSpPr>
        <p:grpSpPr>
          <a:xfrm>
            <a:off x="5126206" y="1872596"/>
            <a:ext cx="5263464" cy="1556404"/>
            <a:chOff x="5110510" y="2428528"/>
            <a:chExt cx="7485816" cy="2213552"/>
          </a:xfrm>
        </p:grpSpPr>
        <p:sp>
          <p:nvSpPr>
            <p:cNvPr id="19" name="Rechteck 18">
              <a:extLst>
                <a:ext uri="{FF2B5EF4-FFF2-40B4-BE49-F238E27FC236}">
                  <a16:creationId xmlns:a16="http://schemas.microsoft.com/office/drawing/2014/main" id="{7D9F0A29-C7C5-4B52-99B8-305AD39AF2D3}"/>
                </a:ext>
              </a:extLst>
            </p:cNvPr>
            <p:cNvSpPr/>
            <p:nvPr/>
          </p:nvSpPr>
          <p:spPr bwMode="auto">
            <a:xfrm>
              <a:off x="8080510" y="2428528"/>
              <a:ext cx="4515816" cy="2213552"/>
            </a:xfrm>
            <a:prstGeom prst="rect">
              <a:avLst/>
            </a:prstGeom>
            <a:solidFill>
              <a:schemeClr val="accent2">
                <a:lumMod val="60000"/>
                <a:lumOff val="40000"/>
              </a:schemeClr>
            </a:solidFill>
            <a:ln w="25400" cap="flat" cmpd="sng" algn="ctr">
              <a:solidFill>
                <a:srgbClr val="000000"/>
              </a:solidFill>
              <a:prstDash val="solid"/>
              <a:round/>
              <a:headEnd type="none" w="med" len="med"/>
              <a:tailEnd type="none" w="med" len="med"/>
            </a:ln>
            <a:effectLst/>
            <a:extLst>
              <a:ext uri="{AF507438-7753-43e0-B8FC-AC1667EBCBE1}"/>
            </a:extLst>
          </p:spPr>
          <p:style>
            <a:lnRef idx="0">
              <a:scrgbClr r="0" g="0" b="0"/>
            </a:lnRef>
            <a:fillRef idx="1002">
              <a:schemeClr val="dk1"/>
            </a:fillRef>
            <a:effectRef idx="0">
              <a:scrgbClr r="0" g="0" b="0"/>
            </a:effectRef>
            <a:fontRef idx="major"/>
          </p:style>
          <p:txBody>
            <a:bodyPr/>
            <a:lstStyle/>
            <a:p>
              <a:pPr marL="62506" lvl="1" algn="ctr">
                <a:defRPr/>
              </a:pPr>
              <a:endParaRPr lang="de-DE" sz="2531" b="1" dirty="0"/>
            </a:p>
            <a:p>
              <a:pPr marL="62506" lvl="1" algn="ctr">
                <a:defRPr/>
              </a:pPr>
              <a:r>
                <a:rPr lang="de-DE" sz="2531" b="1" dirty="0" err="1"/>
                <a:t>Learners</a:t>
              </a:r>
              <a:r>
                <a:rPr lang="de-DE" sz="2531" b="1" dirty="0"/>
                <a:t> </a:t>
              </a:r>
              <a:br>
                <a:rPr lang="de-DE" sz="2531" b="1" dirty="0"/>
              </a:br>
              <a:r>
                <a:rPr lang="de-DE" sz="2531" b="1" dirty="0"/>
                <a:t>at </a:t>
              </a:r>
              <a:r>
                <a:rPr lang="de-DE" sz="2531" b="1" dirty="0" err="1"/>
                <a:t>home</a:t>
              </a:r>
              <a:endParaRPr lang="de-DE" sz="2531" b="1" dirty="0"/>
            </a:p>
          </p:txBody>
        </p:sp>
        <p:sp>
          <p:nvSpPr>
            <p:cNvPr id="6" name="Pfeil: nach oben 5">
              <a:extLst>
                <a:ext uri="{FF2B5EF4-FFF2-40B4-BE49-F238E27FC236}">
                  <a16:creationId xmlns:a16="http://schemas.microsoft.com/office/drawing/2014/main" id="{14CEF5F0-89A2-4EA6-8DD8-5AB1091E7C3D}"/>
                </a:ext>
              </a:extLst>
            </p:cNvPr>
            <p:cNvSpPr/>
            <p:nvPr/>
          </p:nvSpPr>
          <p:spPr bwMode="auto">
            <a:xfrm rot="5400000">
              <a:off x="6071169" y="1838476"/>
              <a:ext cx="960837" cy="2756155"/>
            </a:xfrm>
            <a:prstGeom prst="upArrow">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de-DE" sz="2953">
                <a:solidFill>
                  <a:schemeClr val="tx1"/>
                </a:solidFill>
                <a:latin typeface="Gill Sans" charset="0"/>
                <a:ea typeface="ヒラギノ角ゴ ProN W3" charset="0"/>
                <a:cs typeface="ヒラギノ角ゴ ProN W3" charset="0"/>
                <a:sym typeface="Gill Sans" charset="0"/>
              </a:endParaRPr>
            </a:p>
          </p:txBody>
        </p:sp>
        <p:sp>
          <p:nvSpPr>
            <p:cNvPr id="20" name="Textfeld 19">
              <a:extLst>
                <a:ext uri="{FF2B5EF4-FFF2-40B4-BE49-F238E27FC236}">
                  <a16:creationId xmlns:a16="http://schemas.microsoft.com/office/drawing/2014/main" id="{DAF29BC3-BB80-4341-8D04-9D7DF53AF779}"/>
                </a:ext>
              </a:extLst>
            </p:cNvPr>
            <p:cNvSpPr txBox="1"/>
            <p:nvPr/>
          </p:nvSpPr>
          <p:spPr>
            <a:xfrm flipH="1">
              <a:off x="5110510" y="3456216"/>
              <a:ext cx="3032622" cy="1116202"/>
            </a:xfrm>
            <a:prstGeom prst="rect">
              <a:avLst/>
            </a:prstGeom>
            <a:noFill/>
          </p:spPr>
          <p:txBody>
            <a:bodyPr wrap="square" rtlCol="0">
              <a:spAutoFit/>
            </a:bodyPr>
            <a:lstStyle/>
            <a:p>
              <a:r>
                <a:rPr lang="de-DE" sz="2250" dirty="0"/>
                <a:t>Stream / </a:t>
              </a:r>
              <a:r>
                <a:rPr lang="de-DE" sz="2250" dirty="0" err="1"/>
                <a:t>Streamlabs</a:t>
              </a:r>
              <a:r>
                <a:rPr lang="de-DE" sz="2250" dirty="0"/>
                <a:t> OBS</a:t>
              </a:r>
            </a:p>
          </p:txBody>
        </p:sp>
      </p:grpSp>
      <p:grpSp>
        <p:nvGrpSpPr>
          <p:cNvPr id="12" name="Gruppieren 11">
            <a:extLst>
              <a:ext uri="{FF2B5EF4-FFF2-40B4-BE49-F238E27FC236}">
                <a16:creationId xmlns:a16="http://schemas.microsoft.com/office/drawing/2014/main" id="{4CD71B1D-DF45-4090-8B43-F58A770D33C3}"/>
              </a:ext>
            </a:extLst>
          </p:cNvPr>
          <p:cNvGrpSpPr/>
          <p:nvPr/>
        </p:nvGrpSpPr>
        <p:grpSpPr>
          <a:xfrm>
            <a:off x="8180734" y="3427076"/>
            <a:ext cx="2528594" cy="916604"/>
            <a:chOff x="9454728" y="4639344"/>
            <a:chExt cx="3596223" cy="1303615"/>
          </a:xfrm>
        </p:grpSpPr>
        <p:sp>
          <p:nvSpPr>
            <p:cNvPr id="23" name="Pfeil: nach links und rechts 22">
              <a:extLst>
                <a:ext uri="{FF2B5EF4-FFF2-40B4-BE49-F238E27FC236}">
                  <a16:creationId xmlns:a16="http://schemas.microsoft.com/office/drawing/2014/main" id="{D93395D6-3B80-41F2-A218-90E5358AF466}"/>
                </a:ext>
              </a:extLst>
            </p:cNvPr>
            <p:cNvSpPr/>
            <p:nvPr/>
          </p:nvSpPr>
          <p:spPr bwMode="auto">
            <a:xfrm rot="5400000">
              <a:off x="9189870" y="5127697"/>
              <a:ext cx="1080120" cy="550404"/>
            </a:xfrm>
            <a:prstGeom prst="leftRightArrow">
              <a:avLst/>
            </a:prstGeom>
            <a:solidFill>
              <a:schemeClr val="accent2">
                <a:alpha val="50000"/>
              </a:schemeClr>
            </a:solidFill>
            <a:ln>
              <a:noFill/>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inor">
              <a:schemeClr val="lt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de-DE" sz="2953">
                <a:solidFill>
                  <a:schemeClr val="tx1"/>
                </a:solidFill>
                <a:latin typeface="Gill Sans" charset="0"/>
                <a:ea typeface="ヒラギノ角ゴ ProN W3" charset="0"/>
                <a:cs typeface="ヒラギノ角ゴ ProN W3" charset="0"/>
                <a:sym typeface="Gill Sans" charset="0"/>
              </a:endParaRPr>
            </a:p>
          </p:txBody>
        </p:sp>
        <p:sp>
          <p:nvSpPr>
            <p:cNvPr id="24" name="Textfeld 23">
              <a:extLst>
                <a:ext uri="{FF2B5EF4-FFF2-40B4-BE49-F238E27FC236}">
                  <a16:creationId xmlns:a16="http://schemas.microsoft.com/office/drawing/2014/main" id="{8E66734A-C5C1-445F-9068-96E6F764C7AE}"/>
                </a:ext>
              </a:extLst>
            </p:cNvPr>
            <p:cNvSpPr txBox="1"/>
            <p:nvPr/>
          </p:nvSpPr>
          <p:spPr>
            <a:xfrm flipH="1">
              <a:off x="10018329" y="4639344"/>
              <a:ext cx="3032622" cy="525272"/>
            </a:xfrm>
            <a:prstGeom prst="rect">
              <a:avLst/>
            </a:prstGeom>
            <a:noFill/>
          </p:spPr>
          <p:txBody>
            <a:bodyPr wrap="square" rtlCol="0">
              <a:spAutoFit/>
            </a:bodyPr>
            <a:lstStyle/>
            <a:p>
              <a:r>
                <a:rPr lang="de-DE" dirty="0"/>
                <a:t>Possible </a:t>
              </a:r>
              <a:r>
                <a:rPr lang="de-DE" dirty="0" err="1"/>
                <a:t>interaction</a:t>
              </a:r>
              <a:endParaRPr lang="de-DE" sz="3200" dirty="0"/>
            </a:p>
          </p:txBody>
        </p:sp>
      </p:grpSp>
      <p:grpSp>
        <p:nvGrpSpPr>
          <p:cNvPr id="11" name="Gruppieren 10">
            <a:extLst>
              <a:ext uri="{FF2B5EF4-FFF2-40B4-BE49-F238E27FC236}">
                <a16:creationId xmlns:a16="http://schemas.microsoft.com/office/drawing/2014/main" id="{D032BB43-74F5-4820-80A3-9442A8B735FA}"/>
              </a:ext>
            </a:extLst>
          </p:cNvPr>
          <p:cNvGrpSpPr/>
          <p:nvPr/>
        </p:nvGrpSpPr>
        <p:grpSpPr>
          <a:xfrm>
            <a:off x="5126206" y="4400900"/>
            <a:ext cx="5263464" cy="1515334"/>
            <a:chOff x="5110510" y="6024339"/>
            <a:chExt cx="7485816" cy="2155142"/>
          </a:xfrm>
        </p:grpSpPr>
        <p:sp>
          <p:nvSpPr>
            <p:cNvPr id="8" name="Rechteck 7">
              <a:extLst>
                <a:ext uri="{FF2B5EF4-FFF2-40B4-BE49-F238E27FC236}">
                  <a16:creationId xmlns:a16="http://schemas.microsoft.com/office/drawing/2014/main" id="{B300E487-5FDF-4236-AC6E-0CD88BFC2AC5}"/>
                </a:ext>
              </a:extLst>
            </p:cNvPr>
            <p:cNvSpPr/>
            <p:nvPr/>
          </p:nvSpPr>
          <p:spPr bwMode="auto">
            <a:xfrm>
              <a:off x="8080510" y="6024339"/>
              <a:ext cx="4515816" cy="2155142"/>
            </a:xfrm>
            <a:prstGeom prst="rect">
              <a:avLst/>
            </a:prstGeom>
            <a:solidFill>
              <a:schemeClr val="accent2">
                <a:lumMod val="60000"/>
                <a:lumOff val="40000"/>
              </a:schemeClr>
            </a:solidFill>
            <a:ln w="25400" cap="flat" cmpd="sng" algn="ctr">
              <a:solidFill>
                <a:srgbClr val="000000"/>
              </a:solidFill>
              <a:prstDash val="solid"/>
              <a:round/>
              <a:headEnd type="none" w="med" len="med"/>
              <a:tailEnd type="none" w="med" len="med"/>
            </a:ln>
            <a:effectLst/>
            <a:extLst>
              <a:ext uri="{AF507438-7753-43e0-B8FC-AC1667EBCBE1}"/>
            </a:extLst>
          </p:spPr>
          <p:style>
            <a:lnRef idx="0">
              <a:scrgbClr r="0" g="0" b="0"/>
            </a:lnRef>
            <a:fillRef idx="1002">
              <a:schemeClr val="dk1"/>
            </a:fillRef>
            <a:effectRef idx="0">
              <a:scrgbClr r="0" g="0" b="0"/>
            </a:effectRef>
            <a:fontRef idx="major"/>
          </p:style>
          <p:txBody>
            <a:bodyPr/>
            <a:lstStyle/>
            <a:p>
              <a:pPr marL="62506" lvl="1" algn="ctr">
                <a:defRPr/>
              </a:pPr>
              <a:endParaRPr lang="de-DE" sz="2531" b="1" dirty="0"/>
            </a:p>
            <a:p>
              <a:pPr marL="62506" lvl="1" algn="ctr">
                <a:defRPr/>
              </a:pPr>
              <a:r>
                <a:rPr lang="de-DE" sz="2531" b="1" dirty="0" err="1"/>
                <a:t>Learners</a:t>
              </a:r>
              <a:br>
                <a:rPr lang="de-DE" sz="2531" b="1" dirty="0"/>
              </a:br>
              <a:r>
                <a:rPr lang="de-DE" sz="2531" b="1" dirty="0"/>
                <a:t>in </a:t>
              </a:r>
              <a:r>
                <a:rPr lang="de-DE" sz="2531" b="1" dirty="0" err="1"/>
                <a:t>the</a:t>
              </a:r>
              <a:r>
                <a:rPr lang="de-DE" sz="2531" b="1" dirty="0"/>
                <a:t> </a:t>
              </a:r>
              <a:r>
                <a:rPr lang="de-DE" sz="2531" b="1" dirty="0" err="1"/>
                <a:t>classroom</a:t>
              </a:r>
              <a:endParaRPr lang="de-DE" sz="2531" b="1" dirty="0"/>
            </a:p>
          </p:txBody>
        </p:sp>
        <p:sp>
          <p:nvSpPr>
            <p:cNvPr id="4" name="Pfeil: nach links und rechts 3">
              <a:extLst>
                <a:ext uri="{FF2B5EF4-FFF2-40B4-BE49-F238E27FC236}">
                  <a16:creationId xmlns:a16="http://schemas.microsoft.com/office/drawing/2014/main" id="{B3420BDC-FF6D-48B4-8009-572ABF37A225}"/>
                </a:ext>
              </a:extLst>
            </p:cNvPr>
            <p:cNvSpPr/>
            <p:nvPr/>
          </p:nvSpPr>
          <p:spPr bwMode="auto">
            <a:xfrm>
              <a:off x="5110510" y="6561850"/>
              <a:ext cx="2756156" cy="1080120"/>
            </a:xfrm>
            <a:prstGeom prst="leftRightArrow">
              <a:avLst/>
            </a:prstGeom>
            <a:ln>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1">
              <a:schemeClr val="accent2"/>
            </a:lnRef>
            <a:fillRef idx="2">
              <a:schemeClr val="accent2"/>
            </a:fillRef>
            <a:effectRef idx="1">
              <a:schemeClr val="accent2"/>
            </a:effectRef>
            <a:fontRef idx="minor">
              <a:schemeClr val="dk1"/>
            </a:fontRef>
          </p:style>
          <p:txBody>
            <a:bodyPr vert="horz" wrap="square" lIns="64294" tIns="32147" rIns="64294" bIns="32147" numCol="1" rtlCol="0" anchor="t" anchorCtr="0" compatLnSpc="1">
              <a:prstTxWarp prst="textNoShape">
                <a:avLst/>
              </a:prstTxWarp>
            </a:bodyPr>
            <a:lstStyle/>
            <a:p>
              <a:pPr algn="ctr" defTabSz="642915" fontAlgn="base">
                <a:spcBef>
                  <a:spcPct val="0"/>
                </a:spcBef>
                <a:spcAft>
                  <a:spcPct val="0"/>
                </a:spcAft>
              </a:pPr>
              <a:endParaRPr lang="de-DE" sz="2953">
                <a:solidFill>
                  <a:schemeClr val="tx1"/>
                </a:solidFill>
                <a:latin typeface="Gill Sans" charset="0"/>
                <a:ea typeface="ヒラギノ角ゴ ProN W3" charset="0"/>
                <a:cs typeface="ヒラギノ角ゴ ProN W3" charset="0"/>
                <a:sym typeface="Gill Sans" charset="0"/>
              </a:endParaRPr>
            </a:p>
          </p:txBody>
        </p:sp>
        <p:sp>
          <p:nvSpPr>
            <p:cNvPr id="25" name="Textfeld 24">
              <a:extLst>
                <a:ext uri="{FF2B5EF4-FFF2-40B4-BE49-F238E27FC236}">
                  <a16:creationId xmlns:a16="http://schemas.microsoft.com/office/drawing/2014/main" id="{F35A38C9-4322-479D-A566-B7DE7C7C55A6}"/>
                </a:ext>
              </a:extLst>
            </p:cNvPr>
            <p:cNvSpPr txBox="1"/>
            <p:nvPr/>
          </p:nvSpPr>
          <p:spPr>
            <a:xfrm flipH="1">
              <a:off x="5680540" y="7654209"/>
              <a:ext cx="3032622" cy="525272"/>
            </a:xfrm>
            <a:prstGeom prst="rect">
              <a:avLst/>
            </a:prstGeom>
            <a:noFill/>
          </p:spPr>
          <p:txBody>
            <a:bodyPr wrap="square" rtlCol="0">
              <a:spAutoFit/>
            </a:bodyPr>
            <a:lstStyle/>
            <a:p>
              <a:r>
                <a:rPr lang="de-DE" dirty="0"/>
                <a:t>Interaction</a:t>
              </a:r>
            </a:p>
          </p:txBody>
        </p:sp>
      </p:grpSp>
    </p:spTree>
    <p:extLst>
      <p:ext uri="{BB962C8B-B14F-4D97-AF65-F5344CB8AC3E}">
        <p14:creationId xmlns:p14="http://schemas.microsoft.com/office/powerpoint/2010/main" val="74621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out)">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898</Words>
  <Application>Microsoft Office PowerPoint</Application>
  <PresentationFormat>Breitbild</PresentationFormat>
  <Paragraphs>134</Paragraphs>
  <Slides>19</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19</vt:i4>
      </vt:variant>
    </vt:vector>
  </HeadingPairs>
  <TitlesOfParts>
    <vt:vector size="29" baseType="lpstr">
      <vt:lpstr>宋体</vt:lpstr>
      <vt:lpstr>Arial</vt:lpstr>
      <vt:lpstr>Calibri</vt:lpstr>
      <vt:lpstr>Calibri Light</vt:lpstr>
      <vt:lpstr>Euphemia</vt:lpstr>
      <vt:lpstr>Gill Sans</vt:lpstr>
      <vt:lpstr>Times New Roman</vt:lpstr>
      <vt:lpstr>Wingdings 3</vt:lpstr>
      <vt:lpstr>ヒラギノ角ゴ ProN W3</vt:lpstr>
      <vt:lpstr>Rückblick</vt:lpstr>
      <vt:lpstr>SAFE  Streaming Approaches for Europe </vt:lpstr>
      <vt:lpstr>PowerPoint-Präsentation</vt:lpstr>
      <vt:lpstr>The DISK – Online Approach </vt:lpstr>
      <vt:lpstr>2020 - 2021: European Education meets the COVID-19 Pandemic</vt:lpstr>
      <vt:lpstr>2020 - 2021: European Education meets the COVID-19 Pandemic</vt:lpstr>
      <vt:lpstr>Mobile Learning can be a way of dealing with the challenges</vt:lpstr>
      <vt:lpstr>The DISK-Online Approach</vt:lpstr>
      <vt:lpstr> Idea of the DISK approach</vt:lpstr>
      <vt:lpstr> Basic structure of the DISK approach</vt:lpstr>
      <vt:lpstr> Dealing with groups in the DISK approach</vt:lpstr>
      <vt:lpstr>The four DISK implementation levels Beutner / Pechuel 2020</vt:lpstr>
      <vt:lpstr> DISK Streaming in class</vt:lpstr>
      <vt:lpstr> DISK Streaming from home</vt:lpstr>
      <vt:lpstr> DISK with several schools</vt:lpstr>
      <vt:lpstr>DISK and the technical requirements</vt:lpstr>
      <vt:lpstr> DISK Studies</vt:lpstr>
      <vt:lpstr> Compiled impressions from the study results</vt:lpstr>
      <vt:lpstr> Compiled impressions from the study results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2021-07-07T15:41:46Z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