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3" r:id="rId4"/>
  </p:sldMasterIdLst>
  <p:notesMasterIdLst>
    <p:notesMasterId r:id="rId64"/>
  </p:notesMasterIdLst>
  <p:handoutMasterIdLst>
    <p:handoutMasterId r:id="rId65"/>
  </p:handoutMasterIdLst>
  <p:sldIdLst>
    <p:sldId id="282" r:id="rId5"/>
    <p:sldId id="402" r:id="rId6"/>
    <p:sldId id="354" r:id="rId7"/>
    <p:sldId id="316" r:id="rId8"/>
    <p:sldId id="318" r:id="rId9"/>
    <p:sldId id="351" r:id="rId10"/>
    <p:sldId id="356" r:id="rId11"/>
    <p:sldId id="284" r:id="rId12"/>
    <p:sldId id="292" r:id="rId13"/>
    <p:sldId id="355" r:id="rId14"/>
    <p:sldId id="375" r:id="rId15"/>
    <p:sldId id="293" r:id="rId16"/>
    <p:sldId id="360" r:id="rId17"/>
    <p:sldId id="359" r:id="rId18"/>
    <p:sldId id="363" r:id="rId19"/>
    <p:sldId id="366" r:id="rId20"/>
    <p:sldId id="364" r:id="rId21"/>
    <p:sldId id="365" r:id="rId22"/>
    <p:sldId id="367" r:id="rId23"/>
    <p:sldId id="321" r:id="rId24"/>
    <p:sldId id="368" r:id="rId25"/>
    <p:sldId id="298" r:id="rId26"/>
    <p:sldId id="369" r:id="rId27"/>
    <p:sldId id="376" r:id="rId28"/>
    <p:sldId id="295" r:id="rId29"/>
    <p:sldId id="372" r:id="rId30"/>
    <p:sldId id="383" r:id="rId31"/>
    <p:sldId id="296" r:id="rId32"/>
    <p:sldId id="377" r:id="rId33"/>
    <p:sldId id="390" r:id="rId34"/>
    <p:sldId id="314" r:id="rId35"/>
    <p:sldId id="387" r:id="rId36"/>
    <p:sldId id="389" r:id="rId37"/>
    <p:sldId id="378" r:id="rId38"/>
    <p:sldId id="391" r:id="rId39"/>
    <p:sldId id="300" r:id="rId40"/>
    <p:sldId id="393" r:id="rId41"/>
    <p:sldId id="392" r:id="rId42"/>
    <p:sldId id="310" r:id="rId43"/>
    <p:sldId id="395" r:id="rId44"/>
    <p:sldId id="379" r:id="rId45"/>
    <p:sldId id="301" r:id="rId46"/>
    <p:sldId id="311" r:id="rId47"/>
    <p:sldId id="380" r:id="rId48"/>
    <p:sldId id="302" r:id="rId49"/>
    <p:sldId id="397" r:id="rId50"/>
    <p:sldId id="312" r:id="rId51"/>
    <p:sldId id="381" r:id="rId52"/>
    <p:sldId id="303" r:id="rId53"/>
    <p:sldId id="399" r:id="rId54"/>
    <p:sldId id="400" r:id="rId55"/>
    <p:sldId id="313" r:id="rId56"/>
    <p:sldId id="382" r:id="rId57"/>
    <p:sldId id="317" r:id="rId58"/>
    <p:sldId id="319" r:id="rId59"/>
    <p:sldId id="290" r:id="rId60"/>
    <p:sldId id="403" r:id="rId61"/>
    <p:sldId id="401" r:id="rId62"/>
    <p:sldId id="270"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2" autoAdjust="0"/>
    <p:restoredTop sz="94660"/>
  </p:normalViewPr>
  <p:slideViewPr>
    <p:cSldViewPr snapToGrid="0" showGuides="1">
      <p:cViewPr varScale="1">
        <p:scale>
          <a:sx n="103" d="100"/>
          <a:sy n="103" d="100"/>
        </p:scale>
        <p:origin x="114" y="360"/>
      </p:cViewPr>
      <p:guideLst>
        <p:guide orient="horz" pos="2160"/>
        <p:guide pos="3840"/>
      </p:guideLst>
    </p:cSldViewPr>
  </p:slideViewPr>
  <p:notesTextViewPr>
    <p:cViewPr>
      <p:scale>
        <a:sx n="1" d="1"/>
        <a:sy n="1" d="1"/>
      </p:scale>
      <p:origin x="0" y="0"/>
    </p:cViewPr>
  </p:notesTextViewPr>
  <p:notesViewPr>
    <p:cSldViewPr snapToGrid="0" showGuides="1">
      <p:cViewPr varScale="1">
        <p:scale>
          <a:sx n="89" d="100"/>
          <a:sy n="89" d="100"/>
        </p:scale>
        <p:origin x="375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0DE3D7-1CBC-431E-A75E-B928BA9B63D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44219931-F21C-4DDA-A6EF-A57E42E82499}">
      <dgm:prSet phldrT="[Text]"/>
      <dgm:spPr>
        <a:solidFill>
          <a:schemeClr val="bg2">
            <a:lumMod val="90000"/>
          </a:schemeClr>
        </a:solidFill>
      </dgm:spPr>
      <dgm:t>
        <a:bodyPr/>
        <a:lstStyle/>
        <a:p>
          <a:r>
            <a:rPr lang="en-GB" dirty="0"/>
            <a:t>TPM 1: SAFE – Kick Off Meeting (today)</a:t>
          </a:r>
          <a:endParaRPr lang="de-DE" dirty="0"/>
        </a:p>
      </dgm:t>
    </dgm:pt>
    <dgm:pt modelId="{4AEAD5FA-94C3-4DCF-9A90-FF321D4522FE}" type="parTrans" cxnId="{665F69C4-DA0B-4E62-915B-81E29BD270E0}">
      <dgm:prSet/>
      <dgm:spPr/>
      <dgm:t>
        <a:bodyPr/>
        <a:lstStyle/>
        <a:p>
          <a:endParaRPr lang="de-DE"/>
        </a:p>
      </dgm:t>
    </dgm:pt>
    <dgm:pt modelId="{BCEEBC56-617F-4D04-A20F-707E3881EF17}" type="sibTrans" cxnId="{665F69C4-DA0B-4E62-915B-81E29BD270E0}">
      <dgm:prSet/>
      <dgm:spPr/>
      <dgm:t>
        <a:bodyPr/>
        <a:lstStyle/>
        <a:p>
          <a:endParaRPr lang="de-DE"/>
        </a:p>
      </dgm:t>
    </dgm:pt>
    <dgm:pt modelId="{E7E8A74F-3DA6-4158-A75F-4CD9BFA07AB5}">
      <dgm:prSet/>
      <dgm:spPr/>
      <dgm:t>
        <a:bodyPr/>
        <a:lstStyle/>
        <a:p>
          <a:r>
            <a:rPr lang="en-GB" dirty="0"/>
            <a:t>TPM 2: SAFE – Streaming Concept Meeting</a:t>
          </a:r>
          <a:endParaRPr lang="de-DE" dirty="0"/>
        </a:p>
      </dgm:t>
    </dgm:pt>
    <dgm:pt modelId="{21135D29-D7F2-4462-9DC8-E1F89E9F40B6}" type="parTrans" cxnId="{4AAA8806-C9C9-4422-86AB-5B9A85E8F590}">
      <dgm:prSet/>
      <dgm:spPr/>
      <dgm:t>
        <a:bodyPr/>
        <a:lstStyle/>
        <a:p>
          <a:endParaRPr lang="de-DE"/>
        </a:p>
      </dgm:t>
    </dgm:pt>
    <dgm:pt modelId="{376625E8-B3B4-4157-A11C-42248757DC03}" type="sibTrans" cxnId="{4AAA8806-C9C9-4422-86AB-5B9A85E8F590}">
      <dgm:prSet/>
      <dgm:spPr/>
      <dgm:t>
        <a:bodyPr/>
        <a:lstStyle/>
        <a:p>
          <a:endParaRPr lang="de-DE"/>
        </a:p>
      </dgm:t>
    </dgm:pt>
    <dgm:pt modelId="{B89C4227-18C8-41FF-B39B-98C55FD24261}">
      <dgm:prSet/>
      <dgm:spPr/>
      <dgm:t>
        <a:bodyPr/>
        <a:lstStyle/>
        <a:p>
          <a:r>
            <a:rPr lang="en-GB" dirty="0"/>
            <a:t>TPM 3: SAFE – Didactic Design and Implementation Meeting </a:t>
          </a:r>
          <a:endParaRPr lang="de-DE" dirty="0"/>
        </a:p>
      </dgm:t>
    </dgm:pt>
    <dgm:pt modelId="{50B9E111-7550-45F3-83C6-9746413412C8}" type="parTrans" cxnId="{55BDBDD4-A35D-4181-8E56-67D4953B8CC9}">
      <dgm:prSet/>
      <dgm:spPr/>
      <dgm:t>
        <a:bodyPr/>
        <a:lstStyle/>
        <a:p>
          <a:endParaRPr lang="de-DE"/>
        </a:p>
      </dgm:t>
    </dgm:pt>
    <dgm:pt modelId="{E390E839-D040-461F-BCAC-1C4DE3C7A661}" type="sibTrans" cxnId="{55BDBDD4-A35D-4181-8E56-67D4953B8CC9}">
      <dgm:prSet/>
      <dgm:spPr/>
      <dgm:t>
        <a:bodyPr/>
        <a:lstStyle/>
        <a:p>
          <a:endParaRPr lang="de-DE"/>
        </a:p>
      </dgm:t>
    </dgm:pt>
    <dgm:pt modelId="{EF20FB73-DBBF-43D0-9856-FF530F3988EC}">
      <dgm:prSet/>
      <dgm:spPr/>
      <dgm:t>
        <a:bodyPr/>
        <a:lstStyle/>
        <a:p>
          <a:r>
            <a:rPr lang="en-GB"/>
            <a:t>TPM 4: SAFE – Final Meeting </a:t>
          </a:r>
          <a:endParaRPr lang="de-DE"/>
        </a:p>
      </dgm:t>
    </dgm:pt>
    <dgm:pt modelId="{E2A63BD9-3D25-476C-BDB8-29C6E8027CF4}" type="parTrans" cxnId="{096E5507-3AB5-4778-890B-95E330D1C265}">
      <dgm:prSet/>
      <dgm:spPr/>
      <dgm:t>
        <a:bodyPr/>
        <a:lstStyle/>
        <a:p>
          <a:endParaRPr lang="de-DE"/>
        </a:p>
      </dgm:t>
    </dgm:pt>
    <dgm:pt modelId="{966DF129-B6D8-432A-9A78-0CF42623C47B}" type="sibTrans" cxnId="{096E5507-3AB5-4778-890B-95E330D1C265}">
      <dgm:prSet/>
      <dgm:spPr/>
      <dgm:t>
        <a:bodyPr/>
        <a:lstStyle/>
        <a:p>
          <a:endParaRPr lang="de-DE"/>
        </a:p>
      </dgm:t>
    </dgm:pt>
    <dgm:pt modelId="{A226F4D3-1AEA-4664-BF08-DF5640702AD8}" type="pres">
      <dgm:prSet presAssocID="{2E0DE3D7-1CBC-431E-A75E-B928BA9B63DD}" presName="linear" presStyleCnt="0">
        <dgm:presLayoutVars>
          <dgm:dir/>
          <dgm:animLvl val="lvl"/>
          <dgm:resizeHandles val="exact"/>
        </dgm:presLayoutVars>
      </dgm:prSet>
      <dgm:spPr/>
    </dgm:pt>
    <dgm:pt modelId="{B210B790-CD9A-4633-898A-E8F6A5366C58}" type="pres">
      <dgm:prSet presAssocID="{44219931-F21C-4DDA-A6EF-A57E42E82499}" presName="parentLin" presStyleCnt="0"/>
      <dgm:spPr/>
    </dgm:pt>
    <dgm:pt modelId="{E3C1CAC9-B553-45F7-8E2C-E2100744D64E}" type="pres">
      <dgm:prSet presAssocID="{44219931-F21C-4DDA-A6EF-A57E42E82499}" presName="parentLeftMargin" presStyleLbl="node1" presStyleIdx="0" presStyleCnt="4"/>
      <dgm:spPr/>
    </dgm:pt>
    <dgm:pt modelId="{317EC34F-685A-4868-96C0-8FA707019C86}" type="pres">
      <dgm:prSet presAssocID="{44219931-F21C-4DDA-A6EF-A57E42E82499}" presName="parentText" presStyleLbl="node1" presStyleIdx="0" presStyleCnt="4">
        <dgm:presLayoutVars>
          <dgm:chMax val="0"/>
          <dgm:bulletEnabled val="1"/>
        </dgm:presLayoutVars>
      </dgm:prSet>
      <dgm:spPr/>
    </dgm:pt>
    <dgm:pt modelId="{C173A8BB-4968-4242-9FBA-9935EB49C13B}" type="pres">
      <dgm:prSet presAssocID="{44219931-F21C-4DDA-A6EF-A57E42E82499}" presName="negativeSpace" presStyleCnt="0"/>
      <dgm:spPr/>
    </dgm:pt>
    <dgm:pt modelId="{43A47529-E618-45AD-BA5B-73B0396C13AF}" type="pres">
      <dgm:prSet presAssocID="{44219931-F21C-4DDA-A6EF-A57E42E82499}" presName="childText" presStyleLbl="conFgAcc1" presStyleIdx="0" presStyleCnt="4">
        <dgm:presLayoutVars>
          <dgm:bulletEnabled val="1"/>
        </dgm:presLayoutVars>
      </dgm:prSet>
      <dgm:spPr/>
    </dgm:pt>
    <dgm:pt modelId="{6C411399-CF64-488E-973F-B45CF17111DD}" type="pres">
      <dgm:prSet presAssocID="{BCEEBC56-617F-4D04-A20F-707E3881EF17}" presName="spaceBetweenRectangles" presStyleCnt="0"/>
      <dgm:spPr/>
    </dgm:pt>
    <dgm:pt modelId="{546E2BD6-B597-46BB-AD21-CC35505AC55E}" type="pres">
      <dgm:prSet presAssocID="{E7E8A74F-3DA6-4158-A75F-4CD9BFA07AB5}" presName="parentLin" presStyleCnt="0"/>
      <dgm:spPr/>
    </dgm:pt>
    <dgm:pt modelId="{A5FD4C8A-34EF-49B1-991C-E962DB3CFFBF}" type="pres">
      <dgm:prSet presAssocID="{E7E8A74F-3DA6-4158-A75F-4CD9BFA07AB5}" presName="parentLeftMargin" presStyleLbl="node1" presStyleIdx="0" presStyleCnt="4"/>
      <dgm:spPr/>
    </dgm:pt>
    <dgm:pt modelId="{B283C4E0-8B50-4C35-9215-C649A11AD40F}" type="pres">
      <dgm:prSet presAssocID="{E7E8A74F-3DA6-4158-A75F-4CD9BFA07AB5}" presName="parentText" presStyleLbl="node1" presStyleIdx="1" presStyleCnt="4">
        <dgm:presLayoutVars>
          <dgm:chMax val="0"/>
          <dgm:bulletEnabled val="1"/>
        </dgm:presLayoutVars>
      </dgm:prSet>
      <dgm:spPr/>
    </dgm:pt>
    <dgm:pt modelId="{77C0B9F5-A1BF-4EA9-BED3-30A8A1A7045A}" type="pres">
      <dgm:prSet presAssocID="{E7E8A74F-3DA6-4158-A75F-4CD9BFA07AB5}" presName="negativeSpace" presStyleCnt="0"/>
      <dgm:spPr/>
    </dgm:pt>
    <dgm:pt modelId="{B75E2A9E-E89D-4391-8854-85267EB51118}" type="pres">
      <dgm:prSet presAssocID="{E7E8A74F-3DA6-4158-A75F-4CD9BFA07AB5}" presName="childText" presStyleLbl="conFgAcc1" presStyleIdx="1" presStyleCnt="4">
        <dgm:presLayoutVars>
          <dgm:bulletEnabled val="1"/>
        </dgm:presLayoutVars>
      </dgm:prSet>
      <dgm:spPr/>
    </dgm:pt>
    <dgm:pt modelId="{0E0D25C2-9B18-494B-8E18-07053480F670}" type="pres">
      <dgm:prSet presAssocID="{376625E8-B3B4-4157-A11C-42248757DC03}" presName="spaceBetweenRectangles" presStyleCnt="0"/>
      <dgm:spPr/>
    </dgm:pt>
    <dgm:pt modelId="{FEA1E87E-56B8-4C77-A5E4-44B0BD521770}" type="pres">
      <dgm:prSet presAssocID="{B89C4227-18C8-41FF-B39B-98C55FD24261}" presName="parentLin" presStyleCnt="0"/>
      <dgm:spPr/>
    </dgm:pt>
    <dgm:pt modelId="{FA06657A-BC36-469D-9880-8689F446F24E}" type="pres">
      <dgm:prSet presAssocID="{B89C4227-18C8-41FF-B39B-98C55FD24261}" presName="parentLeftMargin" presStyleLbl="node1" presStyleIdx="1" presStyleCnt="4"/>
      <dgm:spPr/>
    </dgm:pt>
    <dgm:pt modelId="{50005832-A90E-46FB-BABE-96421EACE19D}" type="pres">
      <dgm:prSet presAssocID="{B89C4227-18C8-41FF-B39B-98C55FD24261}" presName="parentText" presStyleLbl="node1" presStyleIdx="2" presStyleCnt="4">
        <dgm:presLayoutVars>
          <dgm:chMax val="0"/>
          <dgm:bulletEnabled val="1"/>
        </dgm:presLayoutVars>
      </dgm:prSet>
      <dgm:spPr/>
    </dgm:pt>
    <dgm:pt modelId="{3D40F20F-5EFD-49C7-B773-14A7EA7BA892}" type="pres">
      <dgm:prSet presAssocID="{B89C4227-18C8-41FF-B39B-98C55FD24261}" presName="negativeSpace" presStyleCnt="0"/>
      <dgm:spPr/>
    </dgm:pt>
    <dgm:pt modelId="{2FE4667E-1B6F-4797-AC8D-F0AAB8A8C0A6}" type="pres">
      <dgm:prSet presAssocID="{B89C4227-18C8-41FF-B39B-98C55FD24261}" presName="childText" presStyleLbl="conFgAcc1" presStyleIdx="2" presStyleCnt="4">
        <dgm:presLayoutVars>
          <dgm:bulletEnabled val="1"/>
        </dgm:presLayoutVars>
      </dgm:prSet>
      <dgm:spPr/>
    </dgm:pt>
    <dgm:pt modelId="{4B4E49AE-09F9-454F-B389-A36320E37B03}" type="pres">
      <dgm:prSet presAssocID="{E390E839-D040-461F-BCAC-1C4DE3C7A661}" presName="spaceBetweenRectangles" presStyleCnt="0"/>
      <dgm:spPr/>
    </dgm:pt>
    <dgm:pt modelId="{14AE6372-4AE0-48F8-8B0F-0AD244FDE9C8}" type="pres">
      <dgm:prSet presAssocID="{EF20FB73-DBBF-43D0-9856-FF530F3988EC}" presName="parentLin" presStyleCnt="0"/>
      <dgm:spPr/>
    </dgm:pt>
    <dgm:pt modelId="{CF2729C9-EBD8-4FFE-86B9-652D14178F23}" type="pres">
      <dgm:prSet presAssocID="{EF20FB73-DBBF-43D0-9856-FF530F3988EC}" presName="parentLeftMargin" presStyleLbl="node1" presStyleIdx="2" presStyleCnt="4"/>
      <dgm:spPr/>
    </dgm:pt>
    <dgm:pt modelId="{05950C56-2494-4B7B-B300-5FAD86FB3C12}" type="pres">
      <dgm:prSet presAssocID="{EF20FB73-DBBF-43D0-9856-FF530F3988EC}" presName="parentText" presStyleLbl="node1" presStyleIdx="3" presStyleCnt="4">
        <dgm:presLayoutVars>
          <dgm:chMax val="0"/>
          <dgm:bulletEnabled val="1"/>
        </dgm:presLayoutVars>
      </dgm:prSet>
      <dgm:spPr/>
    </dgm:pt>
    <dgm:pt modelId="{C7F7F429-F655-47A7-8B49-8ABA66CF1321}" type="pres">
      <dgm:prSet presAssocID="{EF20FB73-DBBF-43D0-9856-FF530F3988EC}" presName="negativeSpace" presStyleCnt="0"/>
      <dgm:spPr/>
    </dgm:pt>
    <dgm:pt modelId="{81E82886-B462-49CE-86EB-60F345BB7798}" type="pres">
      <dgm:prSet presAssocID="{EF20FB73-DBBF-43D0-9856-FF530F3988EC}" presName="childText" presStyleLbl="conFgAcc1" presStyleIdx="3" presStyleCnt="4">
        <dgm:presLayoutVars>
          <dgm:bulletEnabled val="1"/>
        </dgm:presLayoutVars>
      </dgm:prSet>
      <dgm:spPr/>
    </dgm:pt>
  </dgm:ptLst>
  <dgm:cxnLst>
    <dgm:cxn modelId="{4AAA8806-C9C9-4422-86AB-5B9A85E8F590}" srcId="{2E0DE3D7-1CBC-431E-A75E-B928BA9B63DD}" destId="{E7E8A74F-3DA6-4158-A75F-4CD9BFA07AB5}" srcOrd="1" destOrd="0" parTransId="{21135D29-D7F2-4462-9DC8-E1F89E9F40B6}" sibTransId="{376625E8-B3B4-4157-A11C-42248757DC03}"/>
    <dgm:cxn modelId="{096E5507-3AB5-4778-890B-95E330D1C265}" srcId="{2E0DE3D7-1CBC-431E-A75E-B928BA9B63DD}" destId="{EF20FB73-DBBF-43D0-9856-FF530F3988EC}" srcOrd="3" destOrd="0" parTransId="{E2A63BD9-3D25-476C-BDB8-29C6E8027CF4}" sibTransId="{966DF129-B6D8-432A-9A78-0CF42623C47B}"/>
    <dgm:cxn modelId="{42C8D413-AADF-4751-8EC6-6E01670B8C02}" type="presOf" srcId="{EF20FB73-DBBF-43D0-9856-FF530F3988EC}" destId="{CF2729C9-EBD8-4FFE-86B9-652D14178F23}" srcOrd="0" destOrd="0" presId="urn:microsoft.com/office/officeart/2005/8/layout/list1"/>
    <dgm:cxn modelId="{A827722C-CC61-4FDE-B602-E5C734F93A85}" type="presOf" srcId="{2E0DE3D7-1CBC-431E-A75E-B928BA9B63DD}" destId="{A226F4D3-1AEA-4664-BF08-DF5640702AD8}" srcOrd="0" destOrd="0" presId="urn:microsoft.com/office/officeart/2005/8/layout/list1"/>
    <dgm:cxn modelId="{630B403C-1EFB-4F67-9BE6-D5257287CC9A}" type="presOf" srcId="{E7E8A74F-3DA6-4158-A75F-4CD9BFA07AB5}" destId="{A5FD4C8A-34EF-49B1-991C-E962DB3CFFBF}" srcOrd="0" destOrd="0" presId="urn:microsoft.com/office/officeart/2005/8/layout/list1"/>
    <dgm:cxn modelId="{BD35D864-210F-430F-826D-F02AF0D80910}" type="presOf" srcId="{B89C4227-18C8-41FF-B39B-98C55FD24261}" destId="{50005832-A90E-46FB-BABE-96421EACE19D}" srcOrd="1" destOrd="0" presId="urn:microsoft.com/office/officeart/2005/8/layout/list1"/>
    <dgm:cxn modelId="{43D62276-3EC3-45F4-8000-6A6963F85A21}" type="presOf" srcId="{44219931-F21C-4DDA-A6EF-A57E42E82499}" destId="{317EC34F-685A-4868-96C0-8FA707019C86}" srcOrd="1" destOrd="0" presId="urn:microsoft.com/office/officeart/2005/8/layout/list1"/>
    <dgm:cxn modelId="{8656CE7E-749E-437C-A0F3-C6D605E33F32}" type="presOf" srcId="{44219931-F21C-4DDA-A6EF-A57E42E82499}" destId="{E3C1CAC9-B553-45F7-8E2C-E2100744D64E}" srcOrd="0" destOrd="0" presId="urn:microsoft.com/office/officeart/2005/8/layout/list1"/>
    <dgm:cxn modelId="{C6851595-4A35-43AB-A527-243AE3D13F5F}" type="presOf" srcId="{E7E8A74F-3DA6-4158-A75F-4CD9BFA07AB5}" destId="{B283C4E0-8B50-4C35-9215-C649A11AD40F}" srcOrd="1" destOrd="0" presId="urn:microsoft.com/office/officeart/2005/8/layout/list1"/>
    <dgm:cxn modelId="{71CE9097-CE74-4AA2-B019-8A13ED68EF6D}" type="presOf" srcId="{EF20FB73-DBBF-43D0-9856-FF530F3988EC}" destId="{05950C56-2494-4B7B-B300-5FAD86FB3C12}" srcOrd="1" destOrd="0" presId="urn:microsoft.com/office/officeart/2005/8/layout/list1"/>
    <dgm:cxn modelId="{665F69C4-DA0B-4E62-915B-81E29BD270E0}" srcId="{2E0DE3D7-1CBC-431E-A75E-B928BA9B63DD}" destId="{44219931-F21C-4DDA-A6EF-A57E42E82499}" srcOrd="0" destOrd="0" parTransId="{4AEAD5FA-94C3-4DCF-9A90-FF321D4522FE}" sibTransId="{BCEEBC56-617F-4D04-A20F-707E3881EF17}"/>
    <dgm:cxn modelId="{55BDBDD4-A35D-4181-8E56-67D4953B8CC9}" srcId="{2E0DE3D7-1CBC-431E-A75E-B928BA9B63DD}" destId="{B89C4227-18C8-41FF-B39B-98C55FD24261}" srcOrd="2" destOrd="0" parTransId="{50B9E111-7550-45F3-83C6-9746413412C8}" sibTransId="{E390E839-D040-461F-BCAC-1C4DE3C7A661}"/>
    <dgm:cxn modelId="{833FEDF2-2EFC-4ADD-BD85-6A4EE4F108C0}" type="presOf" srcId="{B89C4227-18C8-41FF-B39B-98C55FD24261}" destId="{FA06657A-BC36-469D-9880-8689F446F24E}" srcOrd="0" destOrd="0" presId="urn:microsoft.com/office/officeart/2005/8/layout/list1"/>
    <dgm:cxn modelId="{FAA9FF23-EF49-4F04-8362-9083F358C8DF}" type="presParOf" srcId="{A226F4D3-1AEA-4664-BF08-DF5640702AD8}" destId="{B210B790-CD9A-4633-898A-E8F6A5366C58}" srcOrd="0" destOrd="0" presId="urn:microsoft.com/office/officeart/2005/8/layout/list1"/>
    <dgm:cxn modelId="{1EB147CA-A962-442C-BA20-7D9622E4ABF9}" type="presParOf" srcId="{B210B790-CD9A-4633-898A-E8F6A5366C58}" destId="{E3C1CAC9-B553-45F7-8E2C-E2100744D64E}" srcOrd="0" destOrd="0" presId="urn:microsoft.com/office/officeart/2005/8/layout/list1"/>
    <dgm:cxn modelId="{DFAB4B88-DEAA-4147-B022-BABF6C580791}" type="presParOf" srcId="{B210B790-CD9A-4633-898A-E8F6A5366C58}" destId="{317EC34F-685A-4868-96C0-8FA707019C86}" srcOrd="1" destOrd="0" presId="urn:microsoft.com/office/officeart/2005/8/layout/list1"/>
    <dgm:cxn modelId="{C8A14B76-1931-4216-9551-8281942E4A98}" type="presParOf" srcId="{A226F4D3-1AEA-4664-BF08-DF5640702AD8}" destId="{C173A8BB-4968-4242-9FBA-9935EB49C13B}" srcOrd="1" destOrd="0" presId="urn:microsoft.com/office/officeart/2005/8/layout/list1"/>
    <dgm:cxn modelId="{0675F194-01E1-4B0D-AA5C-EDEACB8AB8E3}" type="presParOf" srcId="{A226F4D3-1AEA-4664-BF08-DF5640702AD8}" destId="{43A47529-E618-45AD-BA5B-73B0396C13AF}" srcOrd="2" destOrd="0" presId="urn:microsoft.com/office/officeart/2005/8/layout/list1"/>
    <dgm:cxn modelId="{354B4997-A550-47E5-AD64-C9E5C3035242}" type="presParOf" srcId="{A226F4D3-1AEA-4664-BF08-DF5640702AD8}" destId="{6C411399-CF64-488E-973F-B45CF17111DD}" srcOrd="3" destOrd="0" presId="urn:microsoft.com/office/officeart/2005/8/layout/list1"/>
    <dgm:cxn modelId="{A768788A-F7A9-4119-A9CF-C46EDB173046}" type="presParOf" srcId="{A226F4D3-1AEA-4664-BF08-DF5640702AD8}" destId="{546E2BD6-B597-46BB-AD21-CC35505AC55E}" srcOrd="4" destOrd="0" presId="urn:microsoft.com/office/officeart/2005/8/layout/list1"/>
    <dgm:cxn modelId="{D6054DF1-56F2-45C8-8D2A-1F530100D012}" type="presParOf" srcId="{546E2BD6-B597-46BB-AD21-CC35505AC55E}" destId="{A5FD4C8A-34EF-49B1-991C-E962DB3CFFBF}" srcOrd="0" destOrd="0" presId="urn:microsoft.com/office/officeart/2005/8/layout/list1"/>
    <dgm:cxn modelId="{F471EFF8-2A62-46EE-9645-F66FE7F74FD1}" type="presParOf" srcId="{546E2BD6-B597-46BB-AD21-CC35505AC55E}" destId="{B283C4E0-8B50-4C35-9215-C649A11AD40F}" srcOrd="1" destOrd="0" presId="urn:microsoft.com/office/officeart/2005/8/layout/list1"/>
    <dgm:cxn modelId="{9FB7E6CD-8497-4703-B8EB-EDDF3DFEC21F}" type="presParOf" srcId="{A226F4D3-1AEA-4664-BF08-DF5640702AD8}" destId="{77C0B9F5-A1BF-4EA9-BED3-30A8A1A7045A}" srcOrd="5" destOrd="0" presId="urn:microsoft.com/office/officeart/2005/8/layout/list1"/>
    <dgm:cxn modelId="{A12441B2-851C-4F83-8699-4CAA76781813}" type="presParOf" srcId="{A226F4D3-1AEA-4664-BF08-DF5640702AD8}" destId="{B75E2A9E-E89D-4391-8854-85267EB51118}" srcOrd="6" destOrd="0" presId="urn:microsoft.com/office/officeart/2005/8/layout/list1"/>
    <dgm:cxn modelId="{F6BE0531-5D8E-48E2-9DD9-24418BFBE02C}" type="presParOf" srcId="{A226F4D3-1AEA-4664-BF08-DF5640702AD8}" destId="{0E0D25C2-9B18-494B-8E18-07053480F670}" srcOrd="7" destOrd="0" presId="urn:microsoft.com/office/officeart/2005/8/layout/list1"/>
    <dgm:cxn modelId="{C98EE538-63B5-4B66-9429-335D1DA93A31}" type="presParOf" srcId="{A226F4D3-1AEA-4664-BF08-DF5640702AD8}" destId="{FEA1E87E-56B8-4C77-A5E4-44B0BD521770}" srcOrd="8" destOrd="0" presId="urn:microsoft.com/office/officeart/2005/8/layout/list1"/>
    <dgm:cxn modelId="{EBD983D9-247F-49D0-9681-25B338E91411}" type="presParOf" srcId="{FEA1E87E-56B8-4C77-A5E4-44B0BD521770}" destId="{FA06657A-BC36-469D-9880-8689F446F24E}" srcOrd="0" destOrd="0" presId="urn:microsoft.com/office/officeart/2005/8/layout/list1"/>
    <dgm:cxn modelId="{D31BB16A-C3AE-43E6-90BA-73FEECC69CF1}" type="presParOf" srcId="{FEA1E87E-56B8-4C77-A5E4-44B0BD521770}" destId="{50005832-A90E-46FB-BABE-96421EACE19D}" srcOrd="1" destOrd="0" presId="urn:microsoft.com/office/officeart/2005/8/layout/list1"/>
    <dgm:cxn modelId="{0B792423-8434-44A3-A613-DC474D1830AA}" type="presParOf" srcId="{A226F4D3-1AEA-4664-BF08-DF5640702AD8}" destId="{3D40F20F-5EFD-49C7-B773-14A7EA7BA892}" srcOrd="9" destOrd="0" presId="urn:microsoft.com/office/officeart/2005/8/layout/list1"/>
    <dgm:cxn modelId="{43B9D94B-DCC1-4FB6-A51E-CD6B2AF42567}" type="presParOf" srcId="{A226F4D3-1AEA-4664-BF08-DF5640702AD8}" destId="{2FE4667E-1B6F-4797-AC8D-F0AAB8A8C0A6}" srcOrd="10" destOrd="0" presId="urn:microsoft.com/office/officeart/2005/8/layout/list1"/>
    <dgm:cxn modelId="{4A34B3EC-AB3E-4D14-9573-FEABC74DA5DE}" type="presParOf" srcId="{A226F4D3-1AEA-4664-BF08-DF5640702AD8}" destId="{4B4E49AE-09F9-454F-B389-A36320E37B03}" srcOrd="11" destOrd="0" presId="urn:microsoft.com/office/officeart/2005/8/layout/list1"/>
    <dgm:cxn modelId="{E2855F0E-021D-45B5-B910-7D8CBB8CD22A}" type="presParOf" srcId="{A226F4D3-1AEA-4664-BF08-DF5640702AD8}" destId="{14AE6372-4AE0-48F8-8B0F-0AD244FDE9C8}" srcOrd="12" destOrd="0" presId="urn:microsoft.com/office/officeart/2005/8/layout/list1"/>
    <dgm:cxn modelId="{448C4F29-EA52-4BC3-B9C1-7089FC7B8862}" type="presParOf" srcId="{14AE6372-4AE0-48F8-8B0F-0AD244FDE9C8}" destId="{CF2729C9-EBD8-4FFE-86B9-652D14178F23}" srcOrd="0" destOrd="0" presId="urn:microsoft.com/office/officeart/2005/8/layout/list1"/>
    <dgm:cxn modelId="{D254E28E-9DB5-4646-9499-667B950836E8}" type="presParOf" srcId="{14AE6372-4AE0-48F8-8B0F-0AD244FDE9C8}" destId="{05950C56-2494-4B7B-B300-5FAD86FB3C12}" srcOrd="1" destOrd="0" presId="urn:microsoft.com/office/officeart/2005/8/layout/list1"/>
    <dgm:cxn modelId="{4AC31DD4-B625-4863-9985-DE9794638690}" type="presParOf" srcId="{A226F4D3-1AEA-4664-BF08-DF5640702AD8}" destId="{C7F7F429-F655-47A7-8B49-8ABA66CF1321}" srcOrd="13" destOrd="0" presId="urn:microsoft.com/office/officeart/2005/8/layout/list1"/>
    <dgm:cxn modelId="{C2CAAC55-1892-40D9-AE9D-B69F85AC011A}" type="presParOf" srcId="{A226F4D3-1AEA-4664-BF08-DF5640702AD8}" destId="{81E82886-B462-49CE-86EB-60F345BB779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A29693-BB57-43A6-81C7-188EAD48087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000AB4B3-43CA-4C02-9F23-48EE996EAD37}">
      <dgm:prSet phldrT="[Text]"/>
      <dgm:spPr>
        <a:solidFill>
          <a:schemeClr val="bg2">
            <a:lumMod val="50000"/>
          </a:schemeClr>
        </a:solidFill>
      </dgm:spPr>
      <dgm:t>
        <a:bodyPr/>
        <a:lstStyle/>
        <a:p>
          <a:pPr algn="ctr">
            <a:buNone/>
          </a:pPr>
          <a:r>
            <a:rPr lang="en-US" dirty="0"/>
            <a:t>To sum up – IO3 includes:</a:t>
          </a:r>
          <a:endParaRPr lang="de-DE" dirty="0"/>
        </a:p>
      </dgm:t>
    </dgm:pt>
    <dgm:pt modelId="{7867BFF2-18DA-4316-B634-508B14687FF4}" type="parTrans" cxnId="{A18F839F-CA31-4D27-AD51-BE6EF97A5121}">
      <dgm:prSet/>
      <dgm:spPr/>
      <dgm:t>
        <a:bodyPr/>
        <a:lstStyle/>
        <a:p>
          <a:endParaRPr lang="de-DE"/>
        </a:p>
      </dgm:t>
    </dgm:pt>
    <dgm:pt modelId="{001DC0EC-6469-4FA2-BD24-9B4CDB44DF51}" type="sibTrans" cxnId="{A18F839F-CA31-4D27-AD51-BE6EF97A5121}">
      <dgm:prSet/>
      <dgm:spPr/>
      <dgm:t>
        <a:bodyPr/>
        <a:lstStyle/>
        <a:p>
          <a:endParaRPr lang="de-DE"/>
        </a:p>
      </dgm:t>
    </dgm:pt>
    <dgm:pt modelId="{EC485F85-90A7-476C-AD71-D4F612E0307E}">
      <dgm:prSet/>
      <dgm:spPr/>
      <dgm:t>
        <a:bodyPr/>
        <a:lstStyle/>
        <a:p>
          <a:r>
            <a:rPr lang="en-US" dirty="0"/>
            <a:t>IO3- A1: 8 Teacher training courses about streaming </a:t>
          </a:r>
        </a:p>
      </dgm:t>
    </dgm:pt>
    <dgm:pt modelId="{EAA3AEF3-6E5A-41A5-82F8-DC84D7E49257}" type="parTrans" cxnId="{BA6A8977-D3E6-459C-B21F-F062BAE90B80}">
      <dgm:prSet/>
      <dgm:spPr/>
      <dgm:t>
        <a:bodyPr/>
        <a:lstStyle/>
        <a:p>
          <a:endParaRPr lang="de-DE"/>
        </a:p>
      </dgm:t>
    </dgm:pt>
    <dgm:pt modelId="{39BDAF6E-CC2D-4FB5-9F48-FD6D540EA3BB}" type="sibTrans" cxnId="{BA6A8977-D3E6-459C-B21F-F062BAE90B80}">
      <dgm:prSet/>
      <dgm:spPr/>
      <dgm:t>
        <a:bodyPr/>
        <a:lstStyle/>
        <a:p>
          <a:endParaRPr lang="de-DE"/>
        </a:p>
      </dgm:t>
    </dgm:pt>
    <dgm:pt modelId="{15C3A19F-5ABE-4FA8-AEF5-9F37D92033D5}">
      <dgm:prSet/>
      <dgm:spPr/>
      <dgm:t>
        <a:bodyPr/>
        <a:lstStyle/>
        <a:p>
          <a:r>
            <a:rPr lang="de-DE" dirty="0"/>
            <a:t>IO3- A2: 8 Classroom </a:t>
          </a:r>
          <a:r>
            <a:rPr lang="de-DE" dirty="0" err="1"/>
            <a:t>materials</a:t>
          </a:r>
          <a:r>
            <a:rPr lang="de-DE" dirty="0"/>
            <a:t> </a:t>
          </a:r>
          <a:r>
            <a:rPr lang="de-DE" dirty="0" err="1"/>
            <a:t>which</a:t>
          </a:r>
          <a:r>
            <a:rPr lang="de-DE" dirty="0"/>
            <a:t> fit to the teacher </a:t>
          </a:r>
          <a:r>
            <a:rPr lang="de-DE" dirty="0" err="1"/>
            <a:t>training</a:t>
          </a:r>
          <a:r>
            <a:rPr lang="de-DE" dirty="0"/>
            <a:t> </a:t>
          </a:r>
          <a:r>
            <a:rPr lang="de-DE" dirty="0" err="1"/>
            <a:t>courses</a:t>
          </a:r>
          <a:r>
            <a:rPr lang="de-DE" dirty="0"/>
            <a:t> </a:t>
          </a:r>
        </a:p>
      </dgm:t>
    </dgm:pt>
    <dgm:pt modelId="{64E365EB-6143-4F0F-8254-73A4C8072838}" type="parTrans" cxnId="{1C4A9238-FFEF-4C5C-BBC8-A271116CB0A3}">
      <dgm:prSet/>
      <dgm:spPr/>
      <dgm:t>
        <a:bodyPr/>
        <a:lstStyle/>
        <a:p>
          <a:endParaRPr lang="de-DE"/>
        </a:p>
      </dgm:t>
    </dgm:pt>
    <dgm:pt modelId="{6541F84D-530A-429A-A034-1C7B4E41F9DE}" type="sibTrans" cxnId="{1C4A9238-FFEF-4C5C-BBC8-A271116CB0A3}">
      <dgm:prSet/>
      <dgm:spPr/>
      <dgm:t>
        <a:bodyPr/>
        <a:lstStyle/>
        <a:p>
          <a:endParaRPr lang="de-DE"/>
        </a:p>
      </dgm:t>
    </dgm:pt>
    <dgm:pt modelId="{B2559716-9C54-40CA-96FA-A5CD30237915}">
      <dgm:prSet/>
      <dgm:spPr/>
      <dgm:t>
        <a:bodyPr/>
        <a:lstStyle/>
        <a:p>
          <a:r>
            <a:rPr lang="de-DE" dirty="0"/>
            <a:t>IO3- A3: SAFE Teacher </a:t>
          </a:r>
          <a:r>
            <a:rPr lang="de-DE" dirty="0" err="1"/>
            <a:t>training</a:t>
          </a:r>
          <a:r>
            <a:rPr lang="de-DE" dirty="0"/>
            <a:t> </a:t>
          </a:r>
          <a:r>
            <a:rPr lang="de-DE" dirty="0" err="1"/>
            <a:t>curriculum</a:t>
          </a:r>
          <a:r>
            <a:rPr lang="de-DE" dirty="0"/>
            <a:t> </a:t>
          </a:r>
        </a:p>
      </dgm:t>
    </dgm:pt>
    <dgm:pt modelId="{F61F411A-42B4-446A-9998-1EB55190FF09}" type="parTrans" cxnId="{7989A5A2-BD12-4F33-9FA4-973FEF065E1C}">
      <dgm:prSet/>
      <dgm:spPr/>
      <dgm:t>
        <a:bodyPr/>
        <a:lstStyle/>
        <a:p>
          <a:endParaRPr lang="de-DE"/>
        </a:p>
      </dgm:t>
    </dgm:pt>
    <dgm:pt modelId="{EBE7CF61-BB51-41AF-B4C6-079583D5648B}" type="sibTrans" cxnId="{7989A5A2-BD12-4F33-9FA4-973FEF065E1C}">
      <dgm:prSet/>
      <dgm:spPr/>
      <dgm:t>
        <a:bodyPr/>
        <a:lstStyle/>
        <a:p>
          <a:endParaRPr lang="de-DE"/>
        </a:p>
      </dgm:t>
    </dgm:pt>
    <dgm:pt modelId="{8F86D9B5-6085-4A5D-9DF2-D3574BF8C2BB}">
      <dgm:prSet/>
      <dgm:spPr/>
      <dgm:t>
        <a:bodyPr/>
        <a:lstStyle/>
        <a:p>
          <a:r>
            <a:rPr lang="de-DE" dirty="0"/>
            <a:t>IO3- A4: SAFE Learning Outcomes Matrix </a:t>
          </a:r>
          <a:r>
            <a:rPr lang="de-DE" dirty="0" err="1"/>
            <a:t>for</a:t>
          </a:r>
          <a:r>
            <a:rPr lang="de-DE" dirty="0"/>
            <a:t> Teacher </a:t>
          </a:r>
          <a:r>
            <a:rPr lang="de-DE" dirty="0" err="1"/>
            <a:t>training</a:t>
          </a:r>
          <a:r>
            <a:rPr lang="de-DE" dirty="0"/>
            <a:t> </a:t>
          </a:r>
          <a:r>
            <a:rPr lang="de-DE" dirty="0" err="1"/>
            <a:t>courses</a:t>
          </a:r>
          <a:r>
            <a:rPr lang="de-DE" dirty="0"/>
            <a:t> </a:t>
          </a:r>
        </a:p>
      </dgm:t>
    </dgm:pt>
    <dgm:pt modelId="{877A7879-062C-44C3-947F-498D920FC1AF}" type="parTrans" cxnId="{6BB4DF77-2D1F-4104-AA7E-45757EE18989}">
      <dgm:prSet/>
      <dgm:spPr/>
      <dgm:t>
        <a:bodyPr/>
        <a:lstStyle/>
        <a:p>
          <a:endParaRPr lang="de-DE"/>
        </a:p>
      </dgm:t>
    </dgm:pt>
    <dgm:pt modelId="{5939A81C-5129-4F55-9E48-1DDD32838AC7}" type="sibTrans" cxnId="{6BB4DF77-2D1F-4104-AA7E-45757EE18989}">
      <dgm:prSet/>
      <dgm:spPr/>
      <dgm:t>
        <a:bodyPr/>
        <a:lstStyle/>
        <a:p>
          <a:endParaRPr lang="de-DE"/>
        </a:p>
      </dgm:t>
    </dgm:pt>
    <dgm:pt modelId="{84855246-FD75-4E16-A8CE-A70E65144787}" type="pres">
      <dgm:prSet presAssocID="{65A29693-BB57-43A6-81C7-188EAD480871}" presName="linear" presStyleCnt="0">
        <dgm:presLayoutVars>
          <dgm:dir/>
          <dgm:animLvl val="lvl"/>
          <dgm:resizeHandles val="exact"/>
        </dgm:presLayoutVars>
      </dgm:prSet>
      <dgm:spPr/>
    </dgm:pt>
    <dgm:pt modelId="{EC62725F-52B0-477A-B4A8-5509FECE0CAA}" type="pres">
      <dgm:prSet presAssocID="{000AB4B3-43CA-4C02-9F23-48EE996EAD37}" presName="parentLin" presStyleCnt="0"/>
      <dgm:spPr/>
    </dgm:pt>
    <dgm:pt modelId="{955BB994-F7BC-46B6-8549-58C7FA715387}" type="pres">
      <dgm:prSet presAssocID="{000AB4B3-43CA-4C02-9F23-48EE996EAD37}" presName="parentLeftMargin" presStyleLbl="node1" presStyleIdx="0" presStyleCnt="5"/>
      <dgm:spPr/>
    </dgm:pt>
    <dgm:pt modelId="{A4D58CC6-C600-486F-AB7F-6DAD028302E2}" type="pres">
      <dgm:prSet presAssocID="{000AB4B3-43CA-4C02-9F23-48EE996EAD37}" presName="parentText" presStyleLbl="node1" presStyleIdx="0" presStyleCnt="5">
        <dgm:presLayoutVars>
          <dgm:chMax val="0"/>
          <dgm:bulletEnabled val="1"/>
        </dgm:presLayoutVars>
      </dgm:prSet>
      <dgm:spPr/>
    </dgm:pt>
    <dgm:pt modelId="{434A8B32-C2D8-467D-81BC-74BC22B6C898}" type="pres">
      <dgm:prSet presAssocID="{000AB4B3-43CA-4C02-9F23-48EE996EAD37}" presName="negativeSpace" presStyleCnt="0"/>
      <dgm:spPr/>
    </dgm:pt>
    <dgm:pt modelId="{B5C72AF0-CC69-4D98-9B02-8E05F8F57461}" type="pres">
      <dgm:prSet presAssocID="{000AB4B3-43CA-4C02-9F23-48EE996EAD37}" presName="childText" presStyleLbl="conFgAcc1" presStyleIdx="0" presStyleCnt="5">
        <dgm:presLayoutVars>
          <dgm:bulletEnabled val="1"/>
        </dgm:presLayoutVars>
      </dgm:prSet>
      <dgm:spPr/>
    </dgm:pt>
    <dgm:pt modelId="{8103EFEB-48AC-4C59-9339-975365510E29}" type="pres">
      <dgm:prSet presAssocID="{001DC0EC-6469-4FA2-BD24-9B4CDB44DF51}" presName="spaceBetweenRectangles" presStyleCnt="0"/>
      <dgm:spPr/>
    </dgm:pt>
    <dgm:pt modelId="{F91F9E7F-4F20-41AD-90CB-AEDC23A707CF}" type="pres">
      <dgm:prSet presAssocID="{EC485F85-90A7-476C-AD71-D4F612E0307E}" presName="parentLin" presStyleCnt="0"/>
      <dgm:spPr/>
    </dgm:pt>
    <dgm:pt modelId="{8A760462-EB48-4CA5-A3EB-D99F419A7C08}" type="pres">
      <dgm:prSet presAssocID="{EC485F85-90A7-476C-AD71-D4F612E0307E}" presName="parentLeftMargin" presStyleLbl="node1" presStyleIdx="0" presStyleCnt="5"/>
      <dgm:spPr/>
    </dgm:pt>
    <dgm:pt modelId="{54FF13FB-7358-4ACB-B6C5-F8F1B698412E}" type="pres">
      <dgm:prSet presAssocID="{EC485F85-90A7-476C-AD71-D4F612E0307E}" presName="parentText" presStyleLbl="node1" presStyleIdx="1" presStyleCnt="5">
        <dgm:presLayoutVars>
          <dgm:chMax val="0"/>
          <dgm:bulletEnabled val="1"/>
        </dgm:presLayoutVars>
      </dgm:prSet>
      <dgm:spPr/>
    </dgm:pt>
    <dgm:pt modelId="{D5400864-9F15-468B-9D8F-E6353B9AB29A}" type="pres">
      <dgm:prSet presAssocID="{EC485F85-90A7-476C-AD71-D4F612E0307E}" presName="negativeSpace" presStyleCnt="0"/>
      <dgm:spPr/>
    </dgm:pt>
    <dgm:pt modelId="{0DB1169B-9332-455A-B042-636D40761FF4}" type="pres">
      <dgm:prSet presAssocID="{EC485F85-90A7-476C-AD71-D4F612E0307E}" presName="childText" presStyleLbl="conFgAcc1" presStyleIdx="1" presStyleCnt="5">
        <dgm:presLayoutVars>
          <dgm:bulletEnabled val="1"/>
        </dgm:presLayoutVars>
      </dgm:prSet>
      <dgm:spPr/>
    </dgm:pt>
    <dgm:pt modelId="{B323F356-F219-40F1-A85B-EDBA6D70C1DD}" type="pres">
      <dgm:prSet presAssocID="{39BDAF6E-CC2D-4FB5-9F48-FD6D540EA3BB}" presName="spaceBetweenRectangles" presStyleCnt="0"/>
      <dgm:spPr/>
    </dgm:pt>
    <dgm:pt modelId="{97118782-C745-4682-9696-81E5FCF6D7C5}" type="pres">
      <dgm:prSet presAssocID="{15C3A19F-5ABE-4FA8-AEF5-9F37D92033D5}" presName="parentLin" presStyleCnt="0"/>
      <dgm:spPr/>
    </dgm:pt>
    <dgm:pt modelId="{882863E1-ADB2-4B77-B0FF-0D44AA1AFBD4}" type="pres">
      <dgm:prSet presAssocID="{15C3A19F-5ABE-4FA8-AEF5-9F37D92033D5}" presName="parentLeftMargin" presStyleLbl="node1" presStyleIdx="1" presStyleCnt="5"/>
      <dgm:spPr/>
    </dgm:pt>
    <dgm:pt modelId="{DF0B2643-6049-49CE-9232-8544F98874DA}" type="pres">
      <dgm:prSet presAssocID="{15C3A19F-5ABE-4FA8-AEF5-9F37D92033D5}" presName="parentText" presStyleLbl="node1" presStyleIdx="2" presStyleCnt="5">
        <dgm:presLayoutVars>
          <dgm:chMax val="0"/>
          <dgm:bulletEnabled val="1"/>
        </dgm:presLayoutVars>
      </dgm:prSet>
      <dgm:spPr/>
    </dgm:pt>
    <dgm:pt modelId="{AC230121-C7C4-43E8-8F6A-F09A32A35DCC}" type="pres">
      <dgm:prSet presAssocID="{15C3A19F-5ABE-4FA8-AEF5-9F37D92033D5}" presName="negativeSpace" presStyleCnt="0"/>
      <dgm:spPr/>
    </dgm:pt>
    <dgm:pt modelId="{5732B977-11DE-470A-AE9A-F1FAA3443966}" type="pres">
      <dgm:prSet presAssocID="{15C3A19F-5ABE-4FA8-AEF5-9F37D92033D5}" presName="childText" presStyleLbl="conFgAcc1" presStyleIdx="2" presStyleCnt="5">
        <dgm:presLayoutVars>
          <dgm:bulletEnabled val="1"/>
        </dgm:presLayoutVars>
      </dgm:prSet>
      <dgm:spPr/>
    </dgm:pt>
    <dgm:pt modelId="{79C31418-6CEF-42CC-91DC-710F322D4BF2}" type="pres">
      <dgm:prSet presAssocID="{6541F84D-530A-429A-A034-1C7B4E41F9DE}" presName="spaceBetweenRectangles" presStyleCnt="0"/>
      <dgm:spPr/>
    </dgm:pt>
    <dgm:pt modelId="{DE8C9A8B-EAFE-4F95-A0EC-C44FA992227F}" type="pres">
      <dgm:prSet presAssocID="{B2559716-9C54-40CA-96FA-A5CD30237915}" presName="parentLin" presStyleCnt="0"/>
      <dgm:spPr/>
    </dgm:pt>
    <dgm:pt modelId="{737FD720-A0EF-44B4-A4D3-EBAA4395BF06}" type="pres">
      <dgm:prSet presAssocID="{B2559716-9C54-40CA-96FA-A5CD30237915}" presName="parentLeftMargin" presStyleLbl="node1" presStyleIdx="2" presStyleCnt="5"/>
      <dgm:spPr/>
    </dgm:pt>
    <dgm:pt modelId="{7EB9E369-3E96-4322-8FFA-471B00761CF6}" type="pres">
      <dgm:prSet presAssocID="{B2559716-9C54-40CA-96FA-A5CD30237915}" presName="parentText" presStyleLbl="node1" presStyleIdx="3" presStyleCnt="5">
        <dgm:presLayoutVars>
          <dgm:chMax val="0"/>
          <dgm:bulletEnabled val="1"/>
        </dgm:presLayoutVars>
      </dgm:prSet>
      <dgm:spPr/>
    </dgm:pt>
    <dgm:pt modelId="{408C8928-8141-40A4-93A0-D88FCAABB976}" type="pres">
      <dgm:prSet presAssocID="{B2559716-9C54-40CA-96FA-A5CD30237915}" presName="negativeSpace" presStyleCnt="0"/>
      <dgm:spPr/>
    </dgm:pt>
    <dgm:pt modelId="{45A246FA-847A-4413-883A-A1CA84B846AF}" type="pres">
      <dgm:prSet presAssocID="{B2559716-9C54-40CA-96FA-A5CD30237915}" presName="childText" presStyleLbl="conFgAcc1" presStyleIdx="3" presStyleCnt="5">
        <dgm:presLayoutVars>
          <dgm:bulletEnabled val="1"/>
        </dgm:presLayoutVars>
      </dgm:prSet>
      <dgm:spPr/>
    </dgm:pt>
    <dgm:pt modelId="{7A318000-593F-4318-B9A5-6D9AC0FF597A}" type="pres">
      <dgm:prSet presAssocID="{EBE7CF61-BB51-41AF-B4C6-079583D5648B}" presName="spaceBetweenRectangles" presStyleCnt="0"/>
      <dgm:spPr/>
    </dgm:pt>
    <dgm:pt modelId="{9AA8BCD1-737E-4A05-B5BA-FD12C649FF00}" type="pres">
      <dgm:prSet presAssocID="{8F86D9B5-6085-4A5D-9DF2-D3574BF8C2BB}" presName="parentLin" presStyleCnt="0"/>
      <dgm:spPr/>
    </dgm:pt>
    <dgm:pt modelId="{D23199F0-DACC-49FE-9343-1E8FDFAA9AE3}" type="pres">
      <dgm:prSet presAssocID="{8F86D9B5-6085-4A5D-9DF2-D3574BF8C2BB}" presName="parentLeftMargin" presStyleLbl="node1" presStyleIdx="3" presStyleCnt="5"/>
      <dgm:spPr/>
    </dgm:pt>
    <dgm:pt modelId="{3BCCED7E-55D7-4C0E-BBFA-BAC7FE6C28ED}" type="pres">
      <dgm:prSet presAssocID="{8F86D9B5-6085-4A5D-9DF2-D3574BF8C2BB}" presName="parentText" presStyleLbl="node1" presStyleIdx="4" presStyleCnt="5">
        <dgm:presLayoutVars>
          <dgm:chMax val="0"/>
          <dgm:bulletEnabled val="1"/>
        </dgm:presLayoutVars>
      </dgm:prSet>
      <dgm:spPr/>
    </dgm:pt>
    <dgm:pt modelId="{0605B471-FE58-46A2-9899-70BC5EF1E13C}" type="pres">
      <dgm:prSet presAssocID="{8F86D9B5-6085-4A5D-9DF2-D3574BF8C2BB}" presName="negativeSpace" presStyleCnt="0"/>
      <dgm:spPr/>
    </dgm:pt>
    <dgm:pt modelId="{76C9A7F6-492B-4EF8-8A02-1E774375A877}" type="pres">
      <dgm:prSet presAssocID="{8F86D9B5-6085-4A5D-9DF2-D3574BF8C2BB}" presName="childText" presStyleLbl="conFgAcc1" presStyleIdx="4" presStyleCnt="5">
        <dgm:presLayoutVars>
          <dgm:bulletEnabled val="1"/>
        </dgm:presLayoutVars>
      </dgm:prSet>
      <dgm:spPr/>
    </dgm:pt>
  </dgm:ptLst>
  <dgm:cxnLst>
    <dgm:cxn modelId="{C654A611-5413-461F-A0F3-88FA23BB8FE5}" type="presOf" srcId="{15C3A19F-5ABE-4FA8-AEF5-9F37D92033D5}" destId="{882863E1-ADB2-4B77-B0FF-0D44AA1AFBD4}" srcOrd="0" destOrd="0" presId="urn:microsoft.com/office/officeart/2005/8/layout/list1"/>
    <dgm:cxn modelId="{3E920A20-F1C8-4B5F-A46E-6435804BCB5A}" type="presOf" srcId="{15C3A19F-5ABE-4FA8-AEF5-9F37D92033D5}" destId="{DF0B2643-6049-49CE-9232-8544F98874DA}" srcOrd="1" destOrd="0" presId="urn:microsoft.com/office/officeart/2005/8/layout/list1"/>
    <dgm:cxn modelId="{1C4A9238-FFEF-4C5C-BBC8-A271116CB0A3}" srcId="{65A29693-BB57-43A6-81C7-188EAD480871}" destId="{15C3A19F-5ABE-4FA8-AEF5-9F37D92033D5}" srcOrd="2" destOrd="0" parTransId="{64E365EB-6143-4F0F-8254-73A4C8072838}" sibTransId="{6541F84D-530A-429A-A034-1C7B4E41F9DE}"/>
    <dgm:cxn modelId="{BA6A8977-D3E6-459C-B21F-F062BAE90B80}" srcId="{65A29693-BB57-43A6-81C7-188EAD480871}" destId="{EC485F85-90A7-476C-AD71-D4F612E0307E}" srcOrd="1" destOrd="0" parTransId="{EAA3AEF3-6E5A-41A5-82F8-DC84D7E49257}" sibTransId="{39BDAF6E-CC2D-4FB5-9F48-FD6D540EA3BB}"/>
    <dgm:cxn modelId="{6BB4DF77-2D1F-4104-AA7E-45757EE18989}" srcId="{65A29693-BB57-43A6-81C7-188EAD480871}" destId="{8F86D9B5-6085-4A5D-9DF2-D3574BF8C2BB}" srcOrd="4" destOrd="0" parTransId="{877A7879-062C-44C3-947F-498D920FC1AF}" sibTransId="{5939A81C-5129-4F55-9E48-1DDD32838AC7}"/>
    <dgm:cxn modelId="{D8D3BA7A-F515-4425-B74F-B33E95ECC6CF}" type="presOf" srcId="{B2559716-9C54-40CA-96FA-A5CD30237915}" destId="{7EB9E369-3E96-4322-8FFA-471B00761CF6}" srcOrd="1" destOrd="0" presId="urn:microsoft.com/office/officeart/2005/8/layout/list1"/>
    <dgm:cxn modelId="{E21C6E7C-EB46-42B8-80AE-8B297FA26981}" type="presOf" srcId="{000AB4B3-43CA-4C02-9F23-48EE996EAD37}" destId="{A4D58CC6-C600-486F-AB7F-6DAD028302E2}" srcOrd="1" destOrd="0" presId="urn:microsoft.com/office/officeart/2005/8/layout/list1"/>
    <dgm:cxn modelId="{542BF985-DEFD-4653-97A9-9FE590C6CC51}" type="presOf" srcId="{65A29693-BB57-43A6-81C7-188EAD480871}" destId="{84855246-FD75-4E16-A8CE-A70E65144787}" srcOrd="0" destOrd="0" presId="urn:microsoft.com/office/officeart/2005/8/layout/list1"/>
    <dgm:cxn modelId="{C5F42B8C-7490-4F82-9374-36C6DA476A8D}" type="presOf" srcId="{8F86D9B5-6085-4A5D-9DF2-D3574BF8C2BB}" destId="{3BCCED7E-55D7-4C0E-BBFA-BAC7FE6C28ED}" srcOrd="1" destOrd="0" presId="urn:microsoft.com/office/officeart/2005/8/layout/list1"/>
    <dgm:cxn modelId="{A18F839F-CA31-4D27-AD51-BE6EF97A5121}" srcId="{65A29693-BB57-43A6-81C7-188EAD480871}" destId="{000AB4B3-43CA-4C02-9F23-48EE996EAD37}" srcOrd="0" destOrd="0" parTransId="{7867BFF2-18DA-4316-B634-508B14687FF4}" sibTransId="{001DC0EC-6469-4FA2-BD24-9B4CDB44DF51}"/>
    <dgm:cxn modelId="{7989A5A2-BD12-4F33-9FA4-973FEF065E1C}" srcId="{65A29693-BB57-43A6-81C7-188EAD480871}" destId="{B2559716-9C54-40CA-96FA-A5CD30237915}" srcOrd="3" destOrd="0" parTransId="{F61F411A-42B4-446A-9998-1EB55190FF09}" sibTransId="{EBE7CF61-BB51-41AF-B4C6-079583D5648B}"/>
    <dgm:cxn modelId="{6214E5A4-7844-4DD3-A006-57D912792632}" type="presOf" srcId="{EC485F85-90A7-476C-AD71-D4F612E0307E}" destId="{54FF13FB-7358-4ACB-B6C5-F8F1B698412E}" srcOrd="1" destOrd="0" presId="urn:microsoft.com/office/officeart/2005/8/layout/list1"/>
    <dgm:cxn modelId="{6B916BAF-BD15-4214-ACF9-4B1BEB8FAB5D}" type="presOf" srcId="{EC485F85-90A7-476C-AD71-D4F612E0307E}" destId="{8A760462-EB48-4CA5-A3EB-D99F419A7C08}" srcOrd="0" destOrd="0" presId="urn:microsoft.com/office/officeart/2005/8/layout/list1"/>
    <dgm:cxn modelId="{F33EE1CE-14C0-4644-8ED9-9F46E4F820BE}" type="presOf" srcId="{000AB4B3-43CA-4C02-9F23-48EE996EAD37}" destId="{955BB994-F7BC-46B6-8549-58C7FA715387}" srcOrd="0" destOrd="0" presId="urn:microsoft.com/office/officeart/2005/8/layout/list1"/>
    <dgm:cxn modelId="{63CE46D9-4153-48E7-9BAB-D4F4E2E6475E}" type="presOf" srcId="{B2559716-9C54-40CA-96FA-A5CD30237915}" destId="{737FD720-A0EF-44B4-A4D3-EBAA4395BF06}" srcOrd="0" destOrd="0" presId="urn:microsoft.com/office/officeart/2005/8/layout/list1"/>
    <dgm:cxn modelId="{4F4841F3-6330-47A1-A64A-04D04CEE05D0}" type="presOf" srcId="{8F86D9B5-6085-4A5D-9DF2-D3574BF8C2BB}" destId="{D23199F0-DACC-49FE-9343-1E8FDFAA9AE3}" srcOrd="0" destOrd="0" presId="urn:microsoft.com/office/officeart/2005/8/layout/list1"/>
    <dgm:cxn modelId="{D88FB5EB-E6F6-4EA2-9322-367492F79C07}" type="presParOf" srcId="{84855246-FD75-4E16-A8CE-A70E65144787}" destId="{EC62725F-52B0-477A-B4A8-5509FECE0CAA}" srcOrd="0" destOrd="0" presId="urn:microsoft.com/office/officeart/2005/8/layout/list1"/>
    <dgm:cxn modelId="{317AB24C-17CD-403F-A03A-3B7BEA19BEB3}" type="presParOf" srcId="{EC62725F-52B0-477A-B4A8-5509FECE0CAA}" destId="{955BB994-F7BC-46B6-8549-58C7FA715387}" srcOrd="0" destOrd="0" presId="urn:microsoft.com/office/officeart/2005/8/layout/list1"/>
    <dgm:cxn modelId="{1E30D204-F06B-4ACD-B985-202F8E582B83}" type="presParOf" srcId="{EC62725F-52B0-477A-B4A8-5509FECE0CAA}" destId="{A4D58CC6-C600-486F-AB7F-6DAD028302E2}" srcOrd="1" destOrd="0" presId="urn:microsoft.com/office/officeart/2005/8/layout/list1"/>
    <dgm:cxn modelId="{0A304313-D405-47EB-8BF5-1A010D9CE339}" type="presParOf" srcId="{84855246-FD75-4E16-A8CE-A70E65144787}" destId="{434A8B32-C2D8-467D-81BC-74BC22B6C898}" srcOrd="1" destOrd="0" presId="urn:microsoft.com/office/officeart/2005/8/layout/list1"/>
    <dgm:cxn modelId="{80BAFB57-8946-4DDB-B14B-C14C5CA2C7C5}" type="presParOf" srcId="{84855246-FD75-4E16-A8CE-A70E65144787}" destId="{B5C72AF0-CC69-4D98-9B02-8E05F8F57461}" srcOrd="2" destOrd="0" presId="urn:microsoft.com/office/officeart/2005/8/layout/list1"/>
    <dgm:cxn modelId="{657E09AE-0774-4AAB-B56C-E9C07C6DAAEC}" type="presParOf" srcId="{84855246-FD75-4E16-A8CE-A70E65144787}" destId="{8103EFEB-48AC-4C59-9339-975365510E29}" srcOrd="3" destOrd="0" presId="urn:microsoft.com/office/officeart/2005/8/layout/list1"/>
    <dgm:cxn modelId="{42AD66C5-01EB-4E08-AD85-FC867EF1353E}" type="presParOf" srcId="{84855246-FD75-4E16-A8CE-A70E65144787}" destId="{F91F9E7F-4F20-41AD-90CB-AEDC23A707CF}" srcOrd="4" destOrd="0" presId="urn:microsoft.com/office/officeart/2005/8/layout/list1"/>
    <dgm:cxn modelId="{8F77247C-C8C1-45A9-9032-2DC85236A8CB}" type="presParOf" srcId="{F91F9E7F-4F20-41AD-90CB-AEDC23A707CF}" destId="{8A760462-EB48-4CA5-A3EB-D99F419A7C08}" srcOrd="0" destOrd="0" presId="urn:microsoft.com/office/officeart/2005/8/layout/list1"/>
    <dgm:cxn modelId="{9C7F613B-40CE-4232-8A3F-8CBB50900951}" type="presParOf" srcId="{F91F9E7F-4F20-41AD-90CB-AEDC23A707CF}" destId="{54FF13FB-7358-4ACB-B6C5-F8F1B698412E}" srcOrd="1" destOrd="0" presId="urn:microsoft.com/office/officeart/2005/8/layout/list1"/>
    <dgm:cxn modelId="{00A4EA31-70E5-4878-A840-55E6B87B2046}" type="presParOf" srcId="{84855246-FD75-4E16-A8CE-A70E65144787}" destId="{D5400864-9F15-468B-9D8F-E6353B9AB29A}" srcOrd="5" destOrd="0" presId="urn:microsoft.com/office/officeart/2005/8/layout/list1"/>
    <dgm:cxn modelId="{D7494127-3A32-4616-944F-5E67027D3BE2}" type="presParOf" srcId="{84855246-FD75-4E16-A8CE-A70E65144787}" destId="{0DB1169B-9332-455A-B042-636D40761FF4}" srcOrd="6" destOrd="0" presId="urn:microsoft.com/office/officeart/2005/8/layout/list1"/>
    <dgm:cxn modelId="{52E3043B-21A7-4C58-BEF2-F3BF39D254FE}" type="presParOf" srcId="{84855246-FD75-4E16-A8CE-A70E65144787}" destId="{B323F356-F219-40F1-A85B-EDBA6D70C1DD}" srcOrd="7" destOrd="0" presId="urn:microsoft.com/office/officeart/2005/8/layout/list1"/>
    <dgm:cxn modelId="{50A54DCC-E661-4698-AF46-E2A48361AEA2}" type="presParOf" srcId="{84855246-FD75-4E16-A8CE-A70E65144787}" destId="{97118782-C745-4682-9696-81E5FCF6D7C5}" srcOrd="8" destOrd="0" presId="urn:microsoft.com/office/officeart/2005/8/layout/list1"/>
    <dgm:cxn modelId="{FD96F48F-88F3-40E4-BEDE-7490CF704EA6}" type="presParOf" srcId="{97118782-C745-4682-9696-81E5FCF6D7C5}" destId="{882863E1-ADB2-4B77-B0FF-0D44AA1AFBD4}" srcOrd="0" destOrd="0" presId="urn:microsoft.com/office/officeart/2005/8/layout/list1"/>
    <dgm:cxn modelId="{CA6C7C74-BEC4-41F2-A8C0-247AB78BEBCC}" type="presParOf" srcId="{97118782-C745-4682-9696-81E5FCF6D7C5}" destId="{DF0B2643-6049-49CE-9232-8544F98874DA}" srcOrd="1" destOrd="0" presId="urn:microsoft.com/office/officeart/2005/8/layout/list1"/>
    <dgm:cxn modelId="{51BD97E1-E679-4F42-A66A-522D960C3584}" type="presParOf" srcId="{84855246-FD75-4E16-A8CE-A70E65144787}" destId="{AC230121-C7C4-43E8-8F6A-F09A32A35DCC}" srcOrd="9" destOrd="0" presId="urn:microsoft.com/office/officeart/2005/8/layout/list1"/>
    <dgm:cxn modelId="{7F1E84CA-48E2-447A-BA7F-C1EE293E83D6}" type="presParOf" srcId="{84855246-FD75-4E16-A8CE-A70E65144787}" destId="{5732B977-11DE-470A-AE9A-F1FAA3443966}" srcOrd="10" destOrd="0" presId="urn:microsoft.com/office/officeart/2005/8/layout/list1"/>
    <dgm:cxn modelId="{521D2130-6057-4950-999F-9D263364E5B6}" type="presParOf" srcId="{84855246-FD75-4E16-A8CE-A70E65144787}" destId="{79C31418-6CEF-42CC-91DC-710F322D4BF2}" srcOrd="11" destOrd="0" presId="urn:microsoft.com/office/officeart/2005/8/layout/list1"/>
    <dgm:cxn modelId="{12456D60-0B41-4D6D-A9C3-5FA6B3E68105}" type="presParOf" srcId="{84855246-FD75-4E16-A8CE-A70E65144787}" destId="{DE8C9A8B-EAFE-4F95-A0EC-C44FA992227F}" srcOrd="12" destOrd="0" presId="urn:microsoft.com/office/officeart/2005/8/layout/list1"/>
    <dgm:cxn modelId="{CE32E589-9C20-4BF3-AF6D-44C80A556EC1}" type="presParOf" srcId="{DE8C9A8B-EAFE-4F95-A0EC-C44FA992227F}" destId="{737FD720-A0EF-44B4-A4D3-EBAA4395BF06}" srcOrd="0" destOrd="0" presId="urn:microsoft.com/office/officeart/2005/8/layout/list1"/>
    <dgm:cxn modelId="{BCC5FC52-D79A-46D3-ABFE-C5050CFB75F1}" type="presParOf" srcId="{DE8C9A8B-EAFE-4F95-A0EC-C44FA992227F}" destId="{7EB9E369-3E96-4322-8FFA-471B00761CF6}" srcOrd="1" destOrd="0" presId="urn:microsoft.com/office/officeart/2005/8/layout/list1"/>
    <dgm:cxn modelId="{9F9A6B49-9B70-4C89-B465-46248B644BD5}" type="presParOf" srcId="{84855246-FD75-4E16-A8CE-A70E65144787}" destId="{408C8928-8141-40A4-93A0-D88FCAABB976}" srcOrd="13" destOrd="0" presId="urn:microsoft.com/office/officeart/2005/8/layout/list1"/>
    <dgm:cxn modelId="{55CE4F3E-1540-411F-A0BB-35602A26A396}" type="presParOf" srcId="{84855246-FD75-4E16-A8CE-A70E65144787}" destId="{45A246FA-847A-4413-883A-A1CA84B846AF}" srcOrd="14" destOrd="0" presId="urn:microsoft.com/office/officeart/2005/8/layout/list1"/>
    <dgm:cxn modelId="{C1EAD53B-E1F5-428F-ADB5-C0AB488168F7}" type="presParOf" srcId="{84855246-FD75-4E16-A8CE-A70E65144787}" destId="{7A318000-593F-4318-B9A5-6D9AC0FF597A}" srcOrd="15" destOrd="0" presId="urn:microsoft.com/office/officeart/2005/8/layout/list1"/>
    <dgm:cxn modelId="{B028604B-BF6D-41A2-BCA6-E3321AEA3BAE}" type="presParOf" srcId="{84855246-FD75-4E16-A8CE-A70E65144787}" destId="{9AA8BCD1-737E-4A05-B5BA-FD12C649FF00}" srcOrd="16" destOrd="0" presId="urn:microsoft.com/office/officeart/2005/8/layout/list1"/>
    <dgm:cxn modelId="{D1D44FAC-C97E-4353-892B-E9E22C18B9B3}" type="presParOf" srcId="{9AA8BCD1-737E-4A05-B5BA-FD12C649FF00}" destId="{D23199F0-DACC-49FE-9343-1E8FDFAA9AE3}" srcOrd="0" destOrd="0" presId="urn:microsoft.com/office/officeart/2005/8/layout/list1"/>
    <dgm:cxn modelId="{A1A3C84A-AFB7-4F70-9B22-B935202BB011}" type="presParOf" srcId="{9AA8BCD1-737E-4A05-B5BA-FD12C649FF00}" destId="{3BCCED7E-55D7-4C0E-BBFA-BAC7FE6C28ED}" srcOrd="1" destOrd="0" presId="urn:microsoft.com/office/officeart/2005/8/layout/list1"/>
    <dgm:cxn modelId="{F8E8E50F-4025-4DBB-BE34-8844BCFB81C5}" type="presParOf" srcId="{84855246-FD75-4E16-A8CE-A70E65144787}" destId="{0605B471-FE58-46A2-9899-70BC5EF1E13C}" srcOrd="17" destOrd="0" presId="urn:microsoft.com/office/officeart/2005/8/layout/list1"/>
    <dgm:cxn modelId="{095E63A3-942D-4000-A9B2-DF89F93612E1}" type="presParOf" srcId="{84855246-FD75-4E16-A8CE-A70E65144787}" destId="{76C9A7F6-492B-4EF8-8A02-1E774375A877}"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59F4ED0-E3C2-4F73-AC33-9118CFE7664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E6D5E721-F979-415F-971A-6DECA23C4C9C}">
      <dgm:prSet phldrT="[Text]" custT="1"/>
      <dgm:spPr/>
      <dgm:t>
        <a:bodyPr/>
        <a:lstStyle/>
        <a:p>
          <a:r>
            <a:rPr lang="en-US" sz="1600" b="1" dirty="0"/>
            <a:t>CEIP and ZEBRA: </a:t>
          </a:r>
          <a:endParaRPr lang="de-DE" sz="1600" dirty="0"/>
        </a:p>
      </dgm:t>
    </dgm:pt>
    <dgm:pt modelId="{49C4C9B0-0E47-4FDB-85A7-3EAB8EE9CC0E}" type="parTrans" cxnId="{0E57249D-01FC-4F83-BEEF-1B4A4CD326F6}">
      <dgm:prSet/>
      <dgm:spPr/>
      <dgm:t>
        <a:bodyPr/>
        <a:lstStyle/>
        <a:p>
          <a:endParaRPr lang="de-DE" sz="1600"/>
        </a:p>
      </dgm:t>
    </dgm:pt>
    <dgm:pt modelId="{2BA916FA-7DB5-4539-80FD-2114D436F9DE}" type="sibTrans" cxnId="{0E57249D-01FC-4F83-BEEF-1B4A4CD326F6}">
      <dgm:prSet/>
      <dgm:spPr/>
      <dgm:t>
        <a:bodyPr/>
        <a:lstStyle/>
        <a:p>
          <a:endParaRPr lang="de-DE" sz="1600"/>
        </a:p>
      </dgm:t>
    </dgm:pt>
    <dgm:pt modelId="{C6BE631C-FABF-4509-8F98-A13300933430}">
      <dgm:prSet custT="1"/>
      <dgm:spPr/>
      <dgm:t>
        <a:bodyPr/>
        <a:lstStyle/>
        <a:p>
          <a:r>
            <a:rPr lang="en-US" sz="1600" dirty="0"/>
            <a:t>implementation of the teacher training course. </a:t>
          </a:r>
        </a:p>
      </dgm:t>
    </dgm:pt>
    <dgm:pt modelId="{2E09B645-A13D-497F-ABD5-E5883716FE4F}" type="parTrans" cxnId="{8F642E21-204E-43B2-B4F6-9B6DF298555E}">
      <dgm:prSet/>
      <dgm:spPr/>
      <dgm:t>
        <a:bodyPr/>
        <a:lstStyle/>
        <a:p>
          <a:endParaRPr lang="de-DE" sz="1600"/>
        </a:p>
      </dgm:t>
    </dgm:pt>
    <dgm:pt modelId="{A34DD819-E01C-4468-AFAC-7DD50B8BAB9D}" type="sibTrans" cxnId="{8F642E21-204E-43B2-B4F6-9B6DF298555E}">
      <dgm:prSet/>
      <dgm:spPr/>
      <dgm:t>
        <a:bodyPr/>
        <a:lstStyle/>
        <a:p>
          <a:endParaRPr lang="de-DE" sz="1600"/>
        </a:p>
      </dgm:t>
    </dgm:pt>
    <dgm:pt modelId="{6AF76B77-BBA9-45A8-A247-B25FF44BED84}">
      <dgm:prSet custT="1"/>
      <dgm:spPr/>
      <dgm:t>
        <a:bodyPr/>
        <a:lstStyle/>
        <a:p>
          <a:r>
            <a:rPr lang="en-US" sz="1600" dirty="0"/>
            <a:t>implementation of the streaming in lessons with learners</a:t>
          </a:r>
        </a:p>
      </dgm:t>
    </dgm:pt>
    <dgm:pt modelId="{A762E0A4-E256-4114-83BD-2BFA5CB55BE8}" type="parTrans" cxnId="{CADA1B48-02C8-4067-8642-A968174B7EDC}">
      <dgm:prSet/>
      <dgm:spPr/>
      <dgm:t>
        <a:bodyPr/>
        <a:lstStyle/>
        <a:p>
          <a:endParaRPr lang="de-DE" sz="1600"/>
        </a:p>
      </dgm:t>
    </dgm:pt>
    <dgm:pt modelId="{5B6E6A79-D6B0-4237-B421-7BF7687CCADE}" type="sibTrans" cxnId="{CADA1B48-02C8-4067-8642-A968174B7EDC}">
      <dgm:prSet/>
      <dgm:spPr/>
      <dgm:t>
        <a:bodyPr/>
        <a:lstStyle/>
        <a:p>
          <a:endParaRPr lang="de-DE" sz="1600"/>
        </a:p>
      </dgm:t>
    </dgm:pt>
    <dgm:pt modelId="{369D44AE-FB59-40B5-B1DF-E27EAB82C8D5}">
      <dgm:prSet custT="1"/>
      <dgm:spPr/>
      <dgm:t>
        <a:bodyPr/>
        <a:lstStyle/>
        <a:p>
          <a:r>
            <a:rPr lang="en-US" sz="1600" dirty="0"/>
            <a:t>the translation of the implementation </a:t>
          </a:r>
          <a:r>
            <a:rPr lang="en-US" sz="1600" dirty="0" err="1"/>
            <a:t>evalauation</a:t>
          </a:r>
          <a:r>
            <a:rPr lang="en-US" sz="1600" dirty="0"/>
            <a:t> report.</a:t>
          </a:r>
        </a:p>
      </dgm:t>
    </dgm:pt>
    <dgm:pt modelId="{A00CFDCA-6175-412C-AFFD-C757C09F66C9}" type="parTrans" cxnId="{626DD51F-7F9A-4EFC-8ED0-E4B8A87BE9ED}">
      <dgm:prSet/>
      <dgm:spPr/>
      <dgm:t>
        <a:bodyPr/>
        <a:lstStyle/>
        <a:p>
          <a:endParaRPr lang="de-DE" sz="1600"/>
        </a:p>
      </dgm:t>
    </dgm:pt>
    <dgm:pt modelId="{12B6C5D3-5596-4157-9287-5CE88423F344}" type="sibTrans" cxnId="{626DD51F-7F9A-4EFC-8ED0-E4B8A87BE9ED}">
      <dgm:prSet/>
      <dgm:spPr/>
      <dgm:t>
        <a:bodyPr/>
        <a:lstStyle/>
        <a:p>
          <a:endParaRPr lang="de-DE" sz="1600"/>
        </a:p>
      </dgm:t>
    </dgm:pt>
    <dgm:pt modelId="{EA0BF3AA-26D9-4FD1-8D0D-4C9AC06E8D61}">
      <dgm:prSet custT="1"/>
      <dgm:spPr/>
      <dgm:t>
        <a:bodyPr/>
        <a:lstStyle/>
        <a:p>
          <a:r>
            <a:rPr lang="en-US" sz="1600" b="1"/>
            <a:t>ZEBRA: </a:t>
          </a:r>
          <a:endParaRPr lang="en-US" sz="1600" b="1" dirty="0"/>
        </a:p>
      </dgm:t>
    </dgm:pt>
    <dgm:pt modelId="{056E1CC4-0BD5-4C54-BBA0-0610AB38717D}" type="parTrans" cxnId="{F8654D68-E3E0-4D22-8E47-0EDC99C4B14E}">
      <dgm:prSet/>
      <dgm:spPr/>
      <dgm:t>
        <a:bodyPr/>
        <a:lstStyle/>
        <a:p>
          <a:endParaRPr lang="de-DE" sz="1600"/>
        </a:p>
      </dgm:t>
    </dgm:pt>
    <dgm:pt modelId="{D8995564-1D19-412A-A163-A21FC23991F8}" type="sibTrans" cxnId="{F8654D68-E3E0-4D22-8E47-0EDC99C4B14E}">
      <dgm:prSet/>
      <dgm:spPr/>
      <dgm:t>
        <a:bodyPr/>
        <a:lstStyle/>
        <a:p>
          <a:endParaRPr lang="de-DE" sz="1600"/>
        </a:p>
      </dgm:t>
    </dgm:pt>
    <dgm:pt modelId="{93A6A605-FB66-4569-A229-A381A201028E}">
      <dgm:prSet custT="1"/>
      <dgm:spPr/>
      <dgm:t>
        <a:bodyPr/>
        <a:lstStyle/>
        <a:p>
          <a:r>
            <a:rPr lang="en-US" sz="1600" dirty="0"/>
            <a:t>steer the work in this IO.</a:t>
          </a:r>
        </a:p>
      </dgm:t>
    </dgm:pt>
    <dgm:pt modelId="{263EEA80-4850-4AED-A5B6-5F6B6854C973}" type="parTrans" cxnId="{F9A2864E-2DCA-4016-916D-01B89BDD9629}">
      <dgm:prSet/>
      <dgm:spPr/>
      <dgm:t>
        <a:bodyPr/>
        <a:lstStyle/>
        <a:p>
          <a:endParaRPr lang="de-DE" sz="1600"/>
        </a:p>
      </dgm:t>
    </dgm:pt>
    <dgm:pt modelId="{1095B80C-AE46-40E8-BF05-1E41FCA57F48}" type="sibTrans" cxnId="{F9A2864E-2DCA-4016-916D-01B89BDD9629}">
      <dgm:prSet/>
      <dgm:spPr/>
      <dgm:t>
        <a:bodyPr/>
        <a:lstStyle/>
        <a:p>
          <a:endParaRPr lang="de-DE" sz="1600"/>
        </a:p>
      </dgm:t>
    </dgm:pt>
    <dgm:pt modelId="{A32A90C7-3EFD-4F85-AA0A-703E4DB8B91E}">
      <dgm:prSet custT="1"/>
      <dgm:spPr/>
      <dgm:t>
        <a:bodyPr/>
        <a:lstStyle/>
        <a:p>
          <a:r>
            <a:rPr lang="en-US" sz="1600" b="1"/>
            <a:t>UPB and IK: </a:t>
          </a:r>
          <a:endParaRPr lang="en-US" sz="1600" b="1" dirty="0"/>
        </a:p>
      </dgm:t>
    </dgm:pt>
    <dgm:pt modelId="{CE5836B1-E206-49F8-82CE-BBF3E84E7EC5}" type="parTrans" cxnId="{BF491462-685C-4542-81ED-11A01405ACDB}">
      <dgm:prSet/>
      <dgm:spPr/>
      <dgm:t>
        <a:bodyPr/>
        <a:lstStyle/>
        <a:p>
          <a:endParaRPr lang="de-DE" sz="1600"/>
        </a:p>
      </dgm:t>
    </dgm:pt>
    <dgm:pt modelId="{2095FB02-5F4B-4134-8857-A9FBD875C8C1}" type="sibTrans" cxnId="{BF491462-685C-4542-81ED-11A01405ACDB}">
      <dgm:prSet/>
      <dgm:spPr/>
      <dgm:t>
        <a:bodyPr/>
        <a:lstStyle/>
        <a:p>
          <a:endParaRPr lang="de-DE" sz="1600"/>
        </a:p>
      </dgm:t>
    </dgm:pt>
    <dgm:pt modelId="{5FC46F7D-82CE-4135-96A9-81D44590DCC1}">
      <dgm:prSet custT="1"/>
      <dgm:spPr/>
      <dgm:t>
        <a:bodyPr/>
        <a:lstStyle/>
        <a:p>
          <a:r>
            <a:rPr lang="en-US" sz="1600" dirty="0"/>
            <a:t>to get online support</a:t>
          </a:r>
        </a:p>
      </dgm:t>
    </dgm:pt>
    <dgm:pt modelId="{1C2BA21B-BCE4-415A-9542-75F5CAE58CFA}" type="parTrans" cxnId="{4849A1FA-F410-45BB-8E6A-941C131F3C9F}">
      <dgm:prSet/>
      <dgm:spPr/>
      <dgm:t>
        <a:bodyPr/>
        <a:lstStyle/>
        <a:p>
          <a:endParaRPr lang="de-DE" sz="1600"/>
        </a:p>
      </dgm:t>
    </dgm:pt>
    <dgm:pt modelId="{AD9F1513-E145-4230-B85E-B6AD1023B734}" type="sibTrans" cxnId="{4849A1FA-F410-45BB-8E6A-941C131F3C9F}">
      <dgm:prSet/>
      <dgm:spPr/>
      <dgm:t>
        <a:bodyPr/>
        <a:lstStyle/>
        <a:p>
          <a:endParaRPr lang="de-DE" sz="1600"/>
        </a:p>
      </dgm:t>
    </dgm:pt>
    <dgm:pt modelId="{46EF89C8-5B90-4F00-B797-D6220C089AFA}">
      <dgm:prSet custT="1"/>
      <dgm:spPr/>
      <dgm:t>
        <a:bodyPr/>
        <a:lstStyle/>
        <a:p>
          <a:r>
            <a:rPr lang="en-US" sz="1600" dirty="0"/>
            <a:t>design of the evaluation tools </a:t>
          </a:r>
        </a:p>
      </dgm:t>
    </dgm:pt>
    <dgm:pt modelId="{23B1D6FE-CA45-4641-988E-CBD79A50B3C1}" type="parTrans" cxnId="{370E51AC-83C2-4295-82B2-44613B9C39FA}">
      <dgm:prSet/>
      <dgm:spPr/>
      <dgm:t>
        <a:bodyPr/>
        <a:lstStyle/>
        <a:p>
          <a:endParaRPr lang="de-DE" sz="1600"/>
        </a:p>
      </dgm:t>
    </dgm:pt>
    <dgm:pt modelId="{B1E59B29-CAD0-4DA4-ADE0-16B86EFEEFC6}" type="sibTrans" cxnId="{370E51AC-83C2-4295-82B2-44613B9C39FA}">
      <dgm:prSet/>
      <dgm:spPr/>
      <dgm:t>
        <a:bodyPr/>
        <a:lstStyle/>
        <a:p>
          <a:endParaRPr lang="de-DE" sz="1600"/>
        </a:p>
      </dgm:t>
    </dgm:pt>
    <dgm:pt modelId="{E44D0D7F-34F2-48C2-B75F-381D1CC73618}">
      <dgm:prSet custT="1"/>
      <dgm:spPr/>
      <dgm:t>
        <a:bodyPr/>
        <a:lstStyle/>
        <a:p>
          <a:r>
            <a:rPr lang="en-US" sz="1600" dirty="0"/>
            <a:t>data handling and analysis of the results of the implementation of the teacher training course.</a:t>
          </a:r>
        </a:p>
      </dgm:t>
    </dgm:pt>
    <dgm:pt modelId="{07A44950-7DEB-4FC8-943C-B98E935081A2}" type="parTrans" cxnId="{339EA0B5-EEA9-4777-B52E-2DE0FACCB489}">
      <dgm:prSet/>
      <dgm:spPr/>
      <dgm:t>
        <a:bodyPr/>
        <a:lstStyle/>
        <a:p>
          <a:endParaRPr lang="de-DE" sz="1600"/>
        </a:p>
      </dgm:t>
    </dgm:pt>
    <dgm:pt modelId="{E7403684-3ED9-4D6E-91C6-44D809255EA6}" type="sibTrans" cxnId="{339EA0B5-EEA9-4777-B52E-2DE0FACCB489}">
      <dgm:prSet/>
      <dgm:spPr/>
      <dgm:t>
        <a:bodyPr/>
        <a:lstStyle/>
        <a:p>
          <a:endParaRPr lang="de-DE" sz="1600"/>
        </a:p>
      </dgm:t>
    </dgm:pt>
    <dgm:pt modelId="{5D6183C9-25CC-43DA-9D52-ECC67914911F}">
      <dgm:prSet custT="1"/>
      <dgm:spPr/>
      <dgm:t>
        <a:bodyPr/>
        <a:lstStyle/>
        <a:p>
          <a:r>
            <a:rPr lang="en-US" sz="1600" dirty="0"/>
            <a:t>data handling and analysis of the results of the implementation of the streaming in lessons with learners.</a:t>
          </a:r>
        </a:p>
      </dgm:t>
    </dgm:pt>
    <dgm:pt modelId="{58AC2352-7849-4AEC-96EE-D1C4731865C8}" type="parTrans" cxnId="{14841428-1E41-4CCB-926C-9E330ABCCFA1}">
      <dgm:prSet/>
      <dgm:spPr/>
      <dgm:t>
        <a:bodyPr/>
        <a:lstStyle/>
        <a:p>
          <a:endParaRPr lang="de-DE" sz="1600"/>
        </a:p>
      </dgm:t>
    </dgm:pt>
    <dgm:pt modelId="{C9003680-D053-4047-93BB-CC9C7A3612EC}" type="sibTrans" cxnId="{14841428-1E41-4CCB-926C-9E330ABCCFA1}">
      <dgm:prSet/>
      <dgm:spPr/>
      <dgm:t>
        <a:bodyPr/>
        <a:lstStyle/>
        <a:p>
          <a:endParaRPr lang="de-DE" sz="1600"/>
        </a:p>
      </dgm:t>
    </dgm:pt>
    <dgm:pt modelId="{E74C2804-294A-4C07-93C8-78D70F7E4027}">
      <dgm:prSet phldrT="[Text]" custT="1"/>
      <dgm:spPr>
        <a:solidFill>
          <a:schemeClr val="bg2">
            <a:lumMod val="50000"/>
          </a:schemeClr>
        </a:solidFill>
      </dgm:spPr>
      <dgm:t>
        <a:bodyPr/>
        <a:lstStyle/>
        <a:p>
          <a:pPr algn="ctr"/>
          <a:r>
            <a:rPr lang="en-US" sz="1600" dirty="0"/>
            <a:t>Tasks to do: </a:t>
          </a:r>
          <a:endParaRPr lang="de-DE" sz="1600" dirty="0"/>
        </a:p>
      </dgm:t>
    </dgm:pt>
    <dgm:pt modelId="{0D594ABB-EBE3-4D63-88A3-8882F2AE9626}" type="parTrans" cxnId="{5D12AE1A-8F61-421C-85B2-9302B4EA51C1}">
      <dgm:prSet/>
      <dgm:spPr/>
      <dgm:t>
        <a:bodyPr/>
        <a:lstStyle/>
        <a:p>
          <a:endParaRPr lang="de-DE" sz="1600"/>
        </a:p>
      </dgm:t>
    </dgm:pt>
    <dgm:pt modelId="{7C789E35-4A00-4DC3-91AE-BA346A4C2BC7}" type="sibTrans" cxnId="{5D12AE1A-8F61-421C-85B2-9302B4EA51C1}">
      <dgm:prSet/>
      <dgm:spPr/>
      <dgm:t>
        <a:bodyPr/>
        <a:lstStyle/>
        <a:p>
          <a:endParaRPr lang="de-DE" sz="1600"/>
        </a:p>
      </dgm:t>
    </dgm:pt>
    <dgm:pt modelId="{72F8FBDC-8DD3-469E-BC13-9DB542E8FA4C}" type="pres">
      <dgm:prSet presAssocID="{C59F4ED0-E3C2-4F73-AC33-9118CFE7664E}" presName="linear" presStyleCnt="0">
        <dgm:presLayoutVars>
          <dgm:dir/>
          <dgm:animLvl val="lvl"/>
          <dgm:resizeHandles val="exact"/>
        </dgm:presLayoutVars>
      </dgm:prSet>
      <dgm:spPr/>
    </dgm:pt>
    <dgm:pt modelId="{1D387FD0-1116-4A92-8101-0D2CD1B89A42}" type="pres">
      <dgm:prSet presAssocID="{E74C2804-294A-4C07-93C8-78D70F7E4027}" presName="parentLin" presStyleCnt="0"/>
      <dgm:spPr/>
    </dgm:pt>
    <dgm:pt modelId="{BF8A6B64-40A9-4594-B819-9712E220D5E3}" type="pres">
      <dgm:prSet presAssocID="{E74C2804-294A-4C07-93C8-78D70F7E4027}" presName="parentLeftMargin" presStyleLbl="node1" presStyleIdx="0" presStyleCnt="4"/>
      <dgm:spPr/>
    </dgm:pt>
    <dgm:pt modelId="{0C3CFB17-9478-49D6-A90B-7F9C2FE7206F}" type="pres">
      <dgm:prSet presAssocID="{E74C2804-294A-4C07-93C8-78D70F7E4027}" presName="parentText" presStyleLbl="node1" presStyleIdx="0" presStyleCnt="4" custScaleY="190934">
        <dgm:presLayoutVars>
          <dgm:chMax val="0"/>
          <dgm:bulletEnabled val="1"/>
        </dgm:presLayoutVars>
      </dgm:prSet>
      <dgm:spPr/>
    </dgm:pt>
    <dgm:pt modelId="{810BBCD4-8359-403B-A20D-C97D2293A60B}" type="pres">
      <dgm:prSet presAssocID="{E74C2804-294A-4C07-93C8-78D70F7E4027}" presName="negativeSpace" presStyleCnt="0"/>
      <dgm:spPr/>
    </dgm:pt>
    <dgm:pt modelId="{0B853F37-B60B-44FA-8160-F9ED7A131040}" type="pres">
      <dgm:prSet presAssocID="{E74C2804-294A-4C07-93C8-78D70F7E4027}" presName="childText" presStyleLbl="conFgAcc1" presStyleIdx="0" presStyleCnt="4">
        <dgm:presLayoutVars>
          <dgm:bulletEnabled val="1"/>
        </dgm:presLayoutVars>
      </dgm:prSet>
      <dgm:spPr/>
    </dgm:pt>
    <dgm:pt modelId="{1CF72B7B-F3AA-4489-BD1E-EC859319DA82}" type="pres">
      <dgm:prSet presAssocID="{7C789E35-4A00-4DC3-91AE-BA346A4C2BC7}" presName="spaceBetweenRectangles" presStyleCnt="0"/>
      <dgm:spPr/>
    </dgm:pt>
    <dgm:pt modelId="{D5965BBF-5AFB-441B-BCEA-4E34A1BE5C97}" type="pres">
      <dgm:prSet presAssocID="{E6D5E721-F979-415F-971A-6DECA23C4C9C}" presName="parentLin" presStyleCnt="0"/>
      <dgm:spPr/>
    </dgm:pt>
    <dgm:pt modelId="{D30E55F9-44F1-44F2-A42D-A63FBEA4DDEA}" type="pres">
      <dgm:prSet presAssocID="{E6D5E721-F979-415F-971A-6DECA23C4C9C}" presName="parentLeftMargin" presStyleLbl="node1" presStyleIdx="0" presStyleCnt="4"/>
      <dgm:spPr/>
    </dgm:pt>
    <dgm:pt modelId="{A113B36F-13C9-4E6E-AAA4-04F531E65671}" type="pres">
      <dgm:prSet presAssocID="{E6D5E721-F979-415F-971A-6DECA23C4C9C}" presName="parentText" presStyleLbl="node1" presStyleIdx="1" presStyleCnt="4">
        <dgm:presLayoutVars>
          <dgm:chMax val="0"/>
          <dgm:bulletEnabled val="1"/>
        </dgm:presLayoutVars>
      </dgm:prSet>
      <dgm:spPr/>
    </dgm:pt>
    <dgm:pt modelId="{7B8F9108-D741-4231-8BFB-8CB3A2D94343}" type="pres">
      <dgm:prSet presAssocID="{E6D5E721-F979-415F-971A-6DECA23C4C9C}" presName="negativeSpace" presStyleCnt="0"/>
      <dgm:spPr/>
    </dgm:pt>
    <dgm:pt modelId="{ECB632D0-8860-4FF5-AB62-82A6B1B7E0A4}" type="pres">
      <dgm:prSet presAssocID="{E6D5E721-F979-415F-971A-6DECA23C4C9C}" presName="childText" presStyleLbl="conFgAcc1" presStyleIdx="1" presStyleCnt="4">
        <dgm:presLayoutVars>
          <dgm:bulletEnabled val="1"/>
        </dgm:presLayoutVars>
      </dgm:prSet>
      <dgm:spPr/>
    </dgm:pt>
    <dgm:pt modelId="{E20F1720-809E-4D28-A6FA-200121C2D9B0}" type="pres">
      <dgm:prSet presAssocID="{2BA916FA-7DB5-4539-80FD-2114D436F9DE}" presName="spaceBetweenRectangles" presStyleCnt="0"/>
      <dgm:spPr/>
    </dgm:pt>
    <dgm:pt modelId="{F8B35DF1-6932-43DA-8F4F-0602D88EE630}" type="pres">
      <dgm:prSet presAssocID="{EA0BF3AA-26D9-4FD1-8D0D-4C9AC06E8D61}" presName="parentLin" presStyleCnt="0"/>
      <dgm:spPr/>
    </dgm:pt>
    <dgm:pt modelId="{F099F817-C608-42CA-9DA4-222B73BD84D5}" type="pres">
      <dgm:prSet presAssocID="{EA0BF3AA-26D9-4FD1-8D0D-4C9AC06E8D61}" presName="parentLeftMargin" presStyleLbl="node1" presStyleIdx="1" presStyleCnt="4"/>
      <dgm:spPr/>
    </dgm:pt>
    <dgm:pt modelId="{20697808-41F5-4695-B577-FFDF1DC7CC35}" type="pres">
      <dgm:prSet presAssocID="{EA0BF3AA-26D9-4FD1-8D0D-4C9AC06E8D61}" presName="parentText" presStyleLbl="node1" presStyleIdx="2" presStyleCnt="4">
        <dgm:presLayoutVars>
          <dgm:chMax val="0"/>
          <dgm:bulletEnabled val="1"/>
        </dgm:presLayoutVars>
      </dgm:prSet>
      <dgm:spPr/>
    </dgm:pt>
    <dgm:pt modelId="{7B18499E-68C7-466C-A0A9-0DBAB9F3BB73}" type="pres">
      <dgm:prSet presAssocID="{EA0BF3AA-26D9-4FD1-8D0D-4C9AC06E8D61}" presName="negativeSpace" presStyleCnt="0"/>
      <dgm:spPr/>
    </dgm:pt>
    <dgm:pt modelId="{D843564B-8373-4FC0-AEBF-2B52A99108F7}" type="pres">
      <dgm:prSet presAssocID="{EA0BF3AA-26D9-4FD1-8D0D-4C9AC06E8D61}" presName="childText" presStyleLbl="conFgAcc1" presStyleIdx="2" presStyleCnt="4">
        <dgm:presLayoutVars>
          <dgm:bulletEnabled val="1"/>
        </dgm:presLayoutVars>
      </dgm:prSet>
      <dgm:spPr/>
    </dgm:pt>
    <dgm:pt modelId="{B655248E-9F64-4D12-8741-8935108958F2}" type="pres">
      <dgm:prSet presAssocID="{D8995564-1D19-412A-A163-A21FC23991F8}" presName="spaceBetweenRectangles" presStyleCnt="0"/>
      <dgm:spPr/>
    </dgm:pt>
    <dgm:pt modelId="{2B200B8A-08C6-4908-8B1C-C6E80002DBC6}" type="pres">
      <dgm:prSet presAssocID="{A32A90C7-3EFD-4F85-AA0A-703E4DB8B91E}" presName="parentLin" presStyleCnt="0"/>
      <dgm:spPr/>
    </dgm:pt>
    <dgm:pt modelId="{048E63D7-D557-405E-BC2B-BD34D296E469}" type="pres">
      <dgm:prSet presAssocID="{A32A90C7-3EFD-4F85-AA0A-703E4DB8B91E}" presName="parentLeftMargin" presStyleLbl="node1" presStyleIdx="2" presStyleCnt="4"/>
      <dgm:spPr/>
    </dgm:pt>
    <dgm:pt modelId="{F9C88BC2-E301-4FE0-B971-747BCE19B2CA}" type="pres">
      <dgm:prSet presAssocID="{A32A90C7-3EFD-4F85-AA0A-703E4DB8B91E}" presName="parentText" presStyleLbl="node1" presStyleIdx="3" presStyleCnt="4">
        <dgm:presLayoutVars>
          <dgm:chMax val="0"/>
          <dgm:bulletEnabled val="1"/>
        </dgm:presLayoutVars>
      </dgm:prSet>
      <dgm:spPr/>
    </dgm:pt>
    <dgm:pt modelId="{FA4B783E-76C0-4EBF-872D-1B0A1C5E0195}" type="pres">
      <dgm:prSet presAssocID="{A32A90C7-3EFD-4F85-AA0A-703E4DB8B91E}" presName="negativeSpace" presStyleCnt="0"/>
      <dgm:spPr/>
    </dgm:pt>
    <dgm:pt modelId="{B406D55B-621D-4EB2-8018-90FBA9AD2A4C}" type="pres">
      <dgm:prSet presAssocID="{A32A90C7-3EFD-4F85-AA0A-703E4DB8B91E}" presName="childText" presStyleLbl="conFgAcc1" presStyleIdx="3" presStyleCnt="4">
        <dgm:presLayoutVars>
          <dgm:bulletEnabled val="1"/>
        </dgm:presLayoutVars>
      </dgm:prSet>
      <dgm:spPr/>
    </dgm:pt>
  </dgm:ptLst>
  <dgm:cxnLst>
    <dgm:cxn modelId="{1EEAEB05-4CD5-48EF-AB89-F169223D64FC}" type="presOf" srcId="{C6BE631C-FABF-4509-8F98-A13300933430}" destId="{ECB632D0-8860-4FF5-AB62-82A6B1B7E0A4}" srcOrd="0" destOrd="0" presId="urn:microsoft.com/office/officeart/2005/8/layout/list1"/>
    <dgm:cxn modelId="{5D12AE1A-8F61-421C-85B2-9302B4EA51C1}" srcId="{C59F4ED0-E3C2-4F73-AC33-9118CFE7664E}" destId="{E74C2804-294A-4C07-93C8-78D70F7E4027}" srcOrd="0" destOrd="0" parTransId="{0D594ABB-EBE3-4D63-88A3-8882F2AE9626}" sibTransId="{7C789E35-4A00-4DC3-91AE-BA346A4C2BC7}"/>
    <dgm:cxn modelId="{BD23E01D-7150-4E69-A473-4308FFDAB9BF}" type="presOf" srcId="{EA0BF3AA-26D9-4FD1-8D0D-4C9AC06E8D61}" destId="{F099F817-C608-42CA-9DA4-222B73BD84D5}" srcOrd="0" destOrd="0" presId="urn:microsoft.com/office/officeart/2005/8/layout/list1"/>
    <dgm:cxn modelId="{626DD51F-7F9A-4EFC-8ED0-E4B8A87BE9ED}" srcId="{E6D5E721-F979-415F-971A-6DECA23C4C9C}" destId="{369D44AE-FB59-40B5-B1DF-E27EAB82C8D5}" srcOrd="2" destOrd="0" parTransId="{A00CFDCA-6175-412C-AFFD-C757C09F66C9}" sibTransId="{12B6C5D3-5596-4157-9287-5CE88423F344}"/>
    <dgm:cxn modelId="{8F642E21-204E-43B2-B4F6-9B6DF298555E}" srcId="{E6D5E721-F979-415F-971A-6DECA23C4C9C}" destId="{C6BE631C-FABF-4509-8F98-A13300933430}" srcOrd="0" destOrd="0" parTransId="{2E09B645-A13D-497F-ABD5-E5883716FE4F}" sibTransId="{A34DD819-E01C-4468-AFAC-7DD50B8BAB9D}"/>
    <dgm:cxn modelId="{14841428-1E41-4CCB-926C-9E330ABCCFA1}" srcId="{A32A90C7-3EFD-4F85-AA0A-703E4DB8B91E}" destId="{5D6183C9-25CC-43DA-9D52-ECC67914911F}" srcOrd="3" destOrd="0" parTransId="{58AC2352-7849-4AEC-96EE-D1C4731865C8}" sibTransId="{C9003680-D053-4047-93BB-CC9C7A3612EC}"/>
    <dgm:cxn modelId="{14BB023C-36FA-4ABF-8768-2CCCAFCA69E7}" type="presOf" srcId="{A32A90C7-3EFD-4F85-AA0A-703E4DB8B91E}" destId="{F9C88BC2-E301-4FE0-B971-747BCE19B2CA}" srcOrd="1" destOrd="0" presId="urn:microsoft.com/office/officeart/2005/8/layout/list1"/>
    <dgm:cxn modelId="{BAC0473E-FD99-4F8C-9B43-F63857458D19}" type="presOf" srcId="{6AF76B77-BBA9-45A8-A247-B25FF44BED84}" destId="{ECB632D0-8860-4FF5-AB62-82A6B1B7E0A4}" srcOrd="0" destOrd="1" presId="urn:microsoft.com/office/officeart/2005/8/layout/list1"/>
    <dgm:cxn modelId="{01E9CD3E-BDDF-443C-A284-8BECA835B016}" type="presOf" srcId="{E74C2804-294A-4C07-93C8-78D70F7E4027}" destId="{0C3CFB17-9478-49D6-A90B-7F9C2FE7206F}" srcOrd="1" destOrd="0" presId="urn:microsoft.com/office/officeart/2005/8/layout/list1"/>
    <dgm:cxn modelId="{BF491462-685C-4542-81ED-11A01405ACDB}" srcId="{C59F4ED0-E3C2-4F73-AC33-9118CFE7664E}" destId="{A32A90C7-3EFD-4F85-AA0A-703E4DB8B91E}" srcOrd="3" destOrd="0" parTransId="{CE5836B1-E206-49F8-82CE-BBF3E84E7EC5}" sibTransId="{2095FB02-5F4B-4134-8857-A9FBD875C8C1}"/>
    <dgm:cxn modelId="{CADA1B48-02C8-4067-8642-A968174B7EDC}" srcId="{E6D5E721-F979-415F-971A-6DECA23C4C9C}" destId="{6AF76B77-BBA9-45A8-A247-B25FF44BED84}" srcOrd="1" destOrd="0" parTransId="{A762E0A4-E256-4114-83BD-2BFA5CB55BE8}" sibTransId="{5B6E6A79-D6B0-4237-B421-7BF7687CCADE}"/>
    <dgm:cxn modelId="{F8654D68-E3E0-4D22-8E47-0EDC99C4B14E}" srcId="{C59F4ED0-E3C2-4F73-AC33-9118CFE7664E}" destId="{EA0BF3AA-26D9-4FD1-8D0D-4C9AC06E8D61}" srcOrd="2" destOrd="0" parTransId="{056E1CC4-0BD5-4C54-BBA0-0610AB38717D}" sibTransId="{D8995564-1D19-412A-A163-A21FC23991F8}"/>
    <dgm:cxn modelId="{3467EF6D-05BC-4997-89E8-C9590AC25723}" type="presOf" srcId="{5D6183C9-25CC-43DA-9D52-ECC67914911F}" destId="{B406D55B-621D-4EB2-8018-90FBA9AD2A4C}" srcOrd="0" destOrd="3" presId="urn:microsoft.com/office/officeart/2005/8/layout/list1"/>
    <dgm:cxn modelId="{F9A2864E-2DCA-4016-916D-01B89BDD9629}" srcId="{EA0BF3AA-26D9-4FD1-8D0D-4C9AC06E8D61}" destId="{93A6A605-FB66-4569-A229-A381A201028E}" srcOrd="0" destOrd="0" parTransId="{263EEA80-4850-4AED-A5B6-5F6B6854C973}" sibTransId="{1095B80C-AE46-40E8-BF05-1E41FCA57F48}"/>
    <dgm:cxn modelId="{C2FFBA74-97EE-419B-8DA7-07EF38D41562}" type="presOf" srcId="{5FC46F7D-82CE-4135-96A9-81D44590DCC1}" destId="{B406D55B-621D-4EB2-8018-90FBA9AD2A4C}" srcOrd="0" destOrd="0" presId="urn:microsoft.com/office/officeart/2005/8/layout/list1"/>
    <dgm:cxn modelId="{8F90A688-8626-42D3-9DB2-22ACE0E2E5CD}" type="presOf" srcId="{46EF89C8-5B90-4F00-B797-D6220C089AFA}" destId="{B406D55B-621D-4EB2-8018-90FBA9AD2A4C}" srcOrd="0" destOrd="1" presId="urn:microsoft.com/office/officeart/2005/8/layout/list1"/>
    <dgm:cxn modelId="{0E57249D-01FC-4F83-BEEF-1B4A4CD326F6}" srcId="{C59F4ED0-E3C2-4F73-AC33-9118CFE7664E}" destId="{E6D5E721-F979-415F-971A-6DECA23C4C9C}" srcOrd="1" destOrd="0" parTransId="{49C4C9B0-0E47-4FDB-85A7-3EAB8EE9CC0E}" sibTransId="{2BA916FA-7DB5-4539-80FD-2114D436F9DE}"/>
    <dgm:cxn modelId="{0A2FC8A0-2ADE-4F23-BE72-FED50EF60F0E}" type="presOf" srcId="{C59F4ED0-E3C2-4F73-AC33-9118CFE7664E}" destId="{72F8FBDC-8DD3-469E-BC13-9DB542E8FA4C}" srcOrd="0" destOrd="0" presId="urn:microsoft.com/office/officeart/2005/8/layout/list1"/>
    <dgm:cxn modelId="{C4BFBCA2-527A-4DDE-82A5-3E3ACB3ABC78}" type="presOf" srcId="{93A6A605-FB66-4569-A229-A381A201028E}" destId="{D843564B-8373-4FC0-AEBF-2B52A99108F7}" srcOrd="0" destOrd="0" presId="urn:microsoft.com/office/officeart/2005/8/layout/list1"/>
    <dgm:cxn modelId="{370E51AC-83C2-4295-82B2-44613B9C39FA}" srcId="{A32A90C7-3EFD-4F85-AA0A-703E4DB8B91E}" destId="{46EF89C8-5B90-4F00-B797-D6220C089AFA}" srcOrd="1" destOrd="0" parTransId="{23B1D6FE-CA45-4641-988E-CBD79A50B3C1}" sibTransId="{B1E59B29-CAD0-4DA4-ADE0-16B86EFEEFC6}"/>
    <dgm:cxn modelId="{BCA5D7AC-DDBD-4051-9027-0296DFCE72FB}" type="presOf" srcId="{E6D5E721-F979-415F-971A-6DECA23C4C9C}" destId="{A113B36F-13C9-4E6E-AAA4-04F531E65671}" srcOrd="1" destOrd="0" presId="urn:microsoft.com/office/officeart/2005/8/layout/list1"/>
    <dgm:cxn modelId="{61DD52B0-7BBC-4E28-ACA0-1872CE145A39}" type="presOf" srcId="{E6D5E721-F979-415F-971A-6DECA23C4C9C}" destId="{D30E55F9-44F1-44F2-A42D-A63FBEA4DDEA}" srcOrd="0" destOrd="0" presId="urn:microsoft.com/office/officeart/2005/8/layout/list1"/>
    <dgm:cxn modelId="{339EA0B5-EEA9-4777-B52E-2DE0FACCB489}" srcId="{A32A90C7-3EFD-4F85-AA0A-703E4DB8B91E}" destId="{E44D0D7F-34F2-48C2-B75F-381D1CC73618}" srcOrd="2" destOrd="0" parTransId="{07A44950-7DEB-4FC8-943C-B98E935081A2}" sibTransId="{E7403684-3ED9-4D6E-91C6-44D809255EA6}"/>
    <dgm:cxn modelId="{0EAD0FC7-A459-4716-8B2E-E5FCDBFC45FC}" type="presOf" srcId="{A32A90C7-3EFD-4F85-AA0A-703E4DB8B91E}" destId="{048E63D7-D557-405E-BC2B-BD34D296E469}" srcOrd="0" destOrd="0" presId="urn:microsoft.com/office/officeart/2005/8/layout/list1"/>
    <dgm:cxn modelId="{8D4CA9CA-9116-49BB-98FC-17BB5F321A43}" type="presOf" srcId="{E44D0D7F-34F2-48C2-B75F-381D1CC73618}" destId="{B406D55B-621D-4EB2-8018-90FBA9AD2A4C}" srcOrd="0" destOrd="2" presId="urn:microsoft.com/office/officeart/2005/8/layout/list1"/>
    <dgm:cxn modelId="{11143EDF-A8BE-49A1-A430-8C3F6C86AF36}" type="presOf" srcId="{E74C2804-294A-4C07-93C8-78D70F7E4027}" destId="{BF8A6B64-40A9-4594-B819-9712E220D5E3}" srcOrd="0" destOrd="0" presId="urn:microsoft.com/office/officeart/2005/8/layout/list1"/>
    <dgm:cxn modelId="{C355A0E8-3657-414B-9A45-24AD868954DB}" type="presOf" srcId="{369D44AE-FB59-40B5-B1DF-E27EAB82C8D5}" destId="{ECB632D0-8860-4FF5-AB62-82A6B1B7E0A4}" srcOrd="0" destOrd="2" presId="urn:microsoft.com/office/officeart/2005/8/layout/list1"/>
    <dgm:cxn modelId="{A1E2B4F6-716A-41B4-92D0-0AC8EC43BC6C}" type="presOf" srcId="{EA0BF3AA-26D9-4FD1-8D0D-4C9AC06E8D61}" destId="{20697808-41F5-4695-B577-FFDF1DC7CC35}" srcOrd="1" destOrd="0" presId="urn:microsoft.com/office/officeart/2005/8/layout/list1"/>
    <dgm:cxn modelId="{4849A1FA-F410-45BB-8E6A-941C131F3C9F}" srcId="{A32A90C7-3EFD-4F85-AA0A-703E4DB8B91E}" destId="{5FC46F7D-82CE-4135-96A9-81D44590DCC1}" srcOrd="0" destOrd="0" parTransId="{1C2BA21B-BCE4-415A-9542-75F5CAE58CFA}" sibTransId="{AD9F1513-E145-4230-B85E-B6AD1023B734}"/>
    <dgm:cxn modelId="{EF37D586-04F1-44DE-9A65-03AFD7BBAD1F}" type="presParOf" srcId="{72F8FBDC-8DD3-469E-BC13-9DB542E8FA4C}" destId="{1D387FD0-1116-4A92-8101-0D2CD1B89A42}" srcOrd="0" destOrd="0" presId="urn:microsoft.com/office/officeart/2005/8/layout/list1"/>
    <dgm:cxn modelId="{11A8D0E2-1B62-403E-9CED-429BC2F251D7}" type="presParOf" srcId="{1D387FD0-1116-4A92-8101-0D2CD1B89A42}" destId="{BF8A6B64-40A9-4594-B819-9712E220D5E3}" srcOrd="0" destOrd="0" presId="urn:microsoft.com/office/officeart/2005/8/layout/list1"/>
    <dgm:cxn modelId="{0B1B28B5-8663-4DE5-9EE6-DA8BEB309298}" type="presParOf" srcId="{1D387FD0-1116-4A92-8101-0D2CD1B89A42}" destId="{0C3CFB17-9478-49D6-A90B-7F9C2FE7206F}" srcOrd="1" destOrd="0" presId="urn:microsoft.com/office/officeart/2005/8/layout/list1"/>
    <dgm:cxn modelId="{ED4FB41E-B882-42C7-902C-A225F8700446}" type="presParOf" srcId="{72F8FBDC-8DD3-469E-BC13-9DB542E8FA4C}" destId="{810BBCD4-8359-403B-A20D-C97D2293A60B}" srcOrd="1" destOrd="0" presId="urn:microsoft.com/office/officeart/2005/8/layout/list1"/>
    <dgm:cxn modelId="{61F90594-9E2C-4D31-B533-F275BDCC5096}" type="presParOf" srcId="{72F8FBDC-8DD3-469E-BC13-9DB542E8FA4C}" destId="{0B853F37-B60B-44FA-8160-F9ED7A131040}" srcOrd="2" destOrd="0" presId="urn:microsoft.com/office/officeart/2005/8/layout/list1"/>
    <dgm:cxn modelId="{B5431CBD-D55A-4451-A617-F792D4E24DEB}" type="presParOf" srcId="{72F8FBDC-8DD3-469E-BC13-9DB542E8FA4C}" destId="{1CF72B7B-F3AA-4489-BD1E-EC859319DA82}" srcOrd="3" destOrd="0" presId="urn:microsoft.com/office/officeart/2005/8/layout/list1"/>
    <dgm:cxn modelId="{4040FB47-22C9-435F-B6A2-70819AB900EB}" type="presParOf" srcId="{72F8FBDC-8DD3-469E-BC13-9DB542E8FA4C}" destId="{D5965BBF-5AFB-441B-BCEA-4E34A1BE5C97}" srcOrd="4" destOrd="0" presId="urn:microsoft.com/office/officeart/2005/8/layout/list1"/>
    <dgm:cxn modelId="{9B931BBF-8485-416D-B250-598ABB99B00A}" type="presParOf" srcId="{D5965BBF-5AFB-441B-BCEA-4E34A1BE5C97}" destId="{D30E55F9-44F1-44F2-A42D-A63FBEA4DDEA}" srcOrd="0" destOrd="0" presId="urn:microsoft.com/office/officeart/2005/8/layout/list1"/>
    <dgm:cxn modelId="{F135C93C-C060-4863-9278-CC945141801C}" type="presParOf" srcId="{D5965BBF-5AFB-441B-BCEA-4E34A1BE5C97}" destId="{A113B36F-13C9-4E6E-AAA4-04F531E65671}" srcOrd="1" destOrd="0" presId="urn:microsoft.com/office/officeart/2005/8/layout/list1"/>
    <dgm:cxn modelId="{19EAF805-0964-49D6-A834-4F4A93F7FA94}" type="presParOf" srcId="{72F8FBDC-8DD3-469E-BC13-9DB542E8FA4C}" destId="{7B8F9108-D741-4231-8BFB-8CB3A2D94343}" srcOrd="5" destOrd="0" presId="urn:microsoft.com/office/officeart/2005/8/layout/list1"/>
    <dgm:cxn modelId="{BD80F5A2-1FDB-4E6B-8D7C-F7063CC7A4AE}" type="presParOf" srcId="{72F8FBDC-8DD3-469E-BC13-9DB542E8FA4C}" destId="{ECB632D0-8860-4FF5-AB62-82A6B1B7E0A4}" srcOrd="6" destOrd="0" presId="urn:microsoft.com/office/officeart/2005/8/layout/list1"/>
    <dgm:cxn modelId="{EA3BDA87-8FB1-46C4-A1B6-32B348BBC81A}" type="presParOf" srcId="{72F8FBDC-8DD3-469E-BC13-9DB542E8FA4C}" destId="{E20F1720-809E-4D28-A6FA-200121C2D9B0}" srcOrd="7" destOrd="0" presId="urn:microsoft.com/office/officeart/2005/8/layout/list1"/>
    <dgm:cxn modelId="{0437CCF0-56C2-433D-A866-4991C02E18BA}" type="presParOf" srcId="{72F8FBDC-8DD3-469E-BC13-9DB542E8FA4C}" destId="{F8B35DF1-6932-43DA-8F4F-0602D88EE630}" srcOrd="8" destOrd="0" presId="urn:microsoft.com/office/officeart/2005/8/layout/list1"/>
    <dgm:cxn modelId="{273B56E4-2918-48FE-AC98-183D14F6D631}" type="presParOf" srcId="{F8B35DF1-6932-43DA-8F4F-0602D88EE630}" destId="{F099F817-C608-42CA-9DA4-222B73BD84D5}" srcOrd="0" destOrd="0" presId="urn:microsoft.com/office/officeart/2005/8/layout/list1"/>
    <dgm:cxn modelId="{AF103AEC-4385-41AB-B4BA-279DEC13BF62}" type="presParOf" srcId="{F8B35DF1-6932-43DA-8F4F-0602D88EE630}" destId="{20697808-41F5-4695-B577-FFDF1DC7CC35}" srcOrd="1" destOrd="0" presId="urn:microsoft.com/office/officeart/2005/8/layout/list1"/>
    <dgm:cxn modelId="{FD93B21B-B02B-4DD7-BED9-8060A01313C4}" type="presParOf" srcId="{72F8FBDC-8DD3-469E-BC13-9DB542E8FA4C}" destId="{7B18499E-68C7-466C-A0A9-0DBAB9F3BB73}" srcOrd="9" destOrd="0" presId="urn:microsoft.com/office/officeart/2005/8/layout/list1"/>
    <dgm:cxn modelId="{0D73E76B-1CD4-4AA1-A7D7-B545AFEBB652}" type="presParOf" srcId="{72F8FBDC-8DD3-469E-BC13-9DB542E8FA4C}" destId="{D843564B-8373-4FC0-AEBF-2B52A99108F7}" srcOrd="10" destOrd="0" presId="urn:microsoft.com/office/officeart/2005/8/layout/list1"/>
    <dgm:cxn modelId="{6E6C802F-CBB3-488A-922A-CFCE513DFFDD}" type="presParOf" srcId="{72F8FBDC-8DD3-469E-BC13-9DB542E8FA4C}" destId="{B655248E-9F64-4D12-8741-8935108958F2}" srcOrd="11" destOrd="0" presId="urn:microsoft.com/office/officeart/2005/8/layout/list1"/>
    <dgm:cxn modelId="{07677035-AA34-4256-9031-61E42D8DF4E4}" type="presParOf" srcId="{72F8FBDC-8DD3-469E-BC13-9DB542E8FA4C}" destId="{2B200B8A-08C6-4908-8B1C-C6E80002DBC6}" srcOrd="12" destOrd="0" presId="urn:microsoft.com/office/officeart/2005/8/layout/list1"/>
    <dgm:cxn modelId="{AAE5E20E-E804-4F6D-811D-ACE8D67A2BE6}" type="presParOf" srcId="{2B200B8A-08C6-4908-8B1C-C6E80002DBC6}" destId="{048E63D7-D557-405E-BC2B-BD34D296E469}" srcOrd="0" destOrd="0" presId="urn:microsoft.com/office/officeart/2005/8/layout/list1"/>
    <dgm:cxn modelId="{8C989603-A61F-4B78-A3B3-26843BEC0A27}" type="presParOf" srcId="{2B200B8A-08C6-4908-8B1C-C6E80002DBC6}" destId="{F9C88BC2-E301-4FE0-B971-747BCE19B2CA}" srcOrd="1" destOrd="0" presId="urn:microsoft.com/office/officeart/2005/8/layout/list1"/>
    <dgm:cxn modelId="{0DAAE644-B4B9-4DD9-8F47-17057C4A6A50}" type="presParOf" srcId="{72F8FBDC-8DD3-469E-BC13-9DB542E8FA4C}" destId="{FA4B783E-76C0-4EBF-872D-1B0A1C5E0195}" srcOrd="13" destOrd="0" presId="urn:microsoft.com/office/officeart/2005/8/layout/list1"/>
    <dgm:cxn modelId="{38AB1771-38C8-4422-B6B2-0915585786FB}" type="presParOf" srcId="{72F8FBDC-8DD3-469E-BC13-9DB542E8FA4C}" destId="{B406D55B-621D-4EB2-8018-90FBA9AD2A4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59F4ED0-E3C2-4F73-AC33-9118CFE7664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5ADD384A-BE71-401C-BEF8-993965E1C63E}">
      <dgm:prSet/>
      <dgm:spPr>
        <a:solidFill>
          <a:schemeClr val="bg2">
            <a:lumMod val="50000"/>
          </a:schemeClr>
        </a:solidFill>
      </dgm:spPr>
      <dgm:t>
        <a:bodyPr/>
        <a:lstStyle/>
        <a:p>
          <a:pPr algn="ctr"/>
          <a:r>
            <a:rPr lang="en-US" dirty="0"/>
            <a:t>To sum up:</a:t>
          </a:r>
        </a:p>
      </dgm:t>
    </dgm:pt>
    <dgm:pt modelId="{B37DEE58-041A-4C4B-9412-98A9560AB820}" type="parTrans" cxnId="{4D33AF70-79FA-4B18-931E-60B5E9624690}">
      <dgm:prSet/>
      <dgm:spPr/>
      <dgm:t>
        <a:bodyPr/>
        <a:lstStyle/>
        <a:p>
          <a:endParaRPr lang="de-DE"/>
        </a:p>
      </dgm:t>
    </dgm:pt>
    <dgm:pt modelId="{E1CA732F-BF32-408E-978D-D7B805846587}" type="sibTrans" cxnId="{4D33AF70-79FA-4B18-931E-60B5E9624690}">
      <dgm:prSet/>
      <dgm:spPr/>
      <dgm:t>
        <a:bodyPr/>
        <a:lstStyle/>
        <a:p>
          <a:endParaRPr lang="de-DE"/>
        </a:p>
      </dgm:t>
    </dgm:pt>
    <dgm:pt modelId="{1AF30819-B680-4979-9617-C5E606C4BD81}">
      <dgm:prSet/>
      <dgm:spPr/>
      <dgm:t>
        <a:bodyPr/>
        <a:lstStyle/>
        <a:p>
          <a:r>
            <a:rPr lang="en-US" dirty="0"/>
            <a:t>All partners:</a:t>
          </a:r>
        </a:p>
      </dgm:t>
    </dgm:pt>
    <dgm:pt modelId="{5B0F426D-D07F-4926-BAF0-A9DAE05CFF5F}" type="parTrans" cxnId="{87C1266C-B4A9-4FC5-892E-55B726033B3D}">
      <dgm:prSet/>
      <dgm:spPr/>
      <dgm:t>
        <a:bodyPr/>
        <a:lstStyle/>
        <a:p>
          <a:endParaRPr lang="de-DE"/>
        </a:p>
      </dgm:t>
    </dgm:pt>
    <dgm:pt modelId="{02BB7B6A-1AB6-4974-96B6-4A8A0591ACA3}" type="sibTrans" cxnId="{87C1266C-B4A9-4FC5-892E-55B726033B3D}">
      <dgm:prSet/>
      <dgm:spPr/>
      <dgm:t>
        <a:bodyPr/>
        <a:lstStyle/>
        <a:p>
          <a:endParaRPr lang="de-DE"/>
        </a:p>
      </dgm:t>
    </dgm:pt>
    <dgm:pt modelId="{70D09D16-4B21-4520-AFF1-413AA54BBBD5}">
      <dgm:prSet/>
      <dgm:spPr/>
      <dgm:t>
        <a:bodyPr/>
        <a:lstStyle/>
        <a:p>
          <a:r>
            <a:rPr lang="en-US" dirty="0"/>
            <a:t>CEIP,  ZEBRA and UPB:</a:t>
          </a:r>
        </a:p>
      </dgm:t>
    </dgm:pt>
    <dgm:pt modelId="{43D16BE5-6552-4C81-B143-590CEB209792}" type="parTrans" cxnId="{2A398020-7969-4E78-9E5D-2DB652CEEE8E}">
      <dgm:prSet/>
      <dgm:spPr/>
      <dgm:t>
        <a:bodyPr/>
        <a:lstStyle/>
        <a:p>
          <a:endParaRPr lang="de-DE"/>
        </a:p>
      </dgm:t>
    </dgm:pt>
    <dgm:pt modelId="{B748C4D7-401C-4319-A493-DFB07E4C5B34}" type="sibTrans" cxnId="{2A398020-7969-4E78-9E5D-2DB652CEEE8E}">
      <dgm:prSet/>
      <dgm:spPr/>
      <dgm:t>
        <a:bodyPr/>
        <a:lstStyle/>
        <a:p>
          <a:endParaRPr lang="de-DE"/>
        </a:p>
      </dgm:t>
    </dgm:pt>
    <dgm:pt modelId="{8A8AFCC0-A01E-4686-A332-DDEF8D66D56D}">
      <dgm:prSet/>
      <dgm:spPr/>
      <dgm:t>
        <a:bodyPr/>
        <a:lstStyle/>
        <a:p>
          <a:r>
            <a:rPr lang="en-US" dirty="0"/>
            <a:t>Translation </a:t>
          </a:r>
        </a:p>
      </dgm:t>
    </dgm:pt>
    <dgm:pt modelId="{3B5583B2-FEBA-4838-9410-C0A004E92FA8}" type="parTrans" cxnId="{F559EAC3-62F1-4CE5-AA63-402E5027C323}">
      <dgm:prSet/>
      <dgm:spPr/>
      <dgm:t>
        <a:bodyPr/>
        <a:lstStyle/>
        <a:p>
          <a:endParaRPr lang="de-DE"/>
        </a:p>
      </dgm:t>
    </dgm:pt>
    <dgm:pt modelId="{79A0F127-8E88-4235-9DE6-55FCB0CAFD6A}" type="sibTrans" cxnId="{F559EAC3-62F1-4CE5-AA63-402E5027C323}">
      <dgm:prSet/>
      <dgm:spPr/>
      <dgm:t>
        <a:bodyPr/>
        <a:lstStyle/>
        <a:p>
          <a:endParaRPr lang="de-DE"/>
        </a:p>
      </dgm:t>
    </dgm:pt>
    <dgm:pt modelId="{1A723C7C-08BF-45EE-929A-52F546FFE1D1}">
      <dgm:prSet/>
      <dgm:spPr/>
      <dgm:t>
        <a:bodyPr/>
        <a:lstStyle/>
        <a:p>
          <a:r>
            <a:rPr lang="en-US" dirty="0"/>
            <a:t>IK:</a:t>
          </a:r>
        </a:p>
      </dgm:t>
    </dgm:pt>
    <dgm:pt modelId="{8B1AB24B-126F-461E-86CA-277B04065245}" type="parTrans" cxnId="{4373AEF7-B0EF-4F94-821F-9092BF8E9ADC}">
      <dgm:prSet/>
      <dgm:spPr/>
      <dgm:t>
        <a:bodyPr/>
        <a:lstStyle/>
        <a:p>
          <a:endParaRPr lang="de-DE"/>
        </a:p>
      </dgm:t>
    </dgm:pt>
    <dgm:pt modelId="{D43178D3-0B1A-4E4A-9B41-BA528B50A078}" type="sibTrans" cxnId="{4373AEF7-B0EF-4F94-821F-9092BF8E9ADC}">
      <dgm:prSet/>
      <dgm:spPr/>
      <dgm:t>
        <a:bodyPr/>
        <a:lstStyle/>
        <a:p>
          <a:endParaRPr lang="de-DE"/>
        </a:p>
      </dgm:t>
    </dgm:pt>
    <dgm:pt modelId="{F3ADC076-D2AD-4E5C-B988-F08A8655E5BA}">
      <dgm:prSet/>
      <dgm:spPr/>
      <dgm:t>
        <a:bodyPr/>
        <a:lstStyle/>
        <a:p>
          <a:r>
            <a:rPr lang="en-US" dirty="0"/>
            <a:t>Layouting and technical support</a:t>
          </a:r>
        </a:p>
      </dgm:t>
    </dgm:pt>
    <dgm:pt modelId="{B13B67A6-FF48-41E1-A0BE-3A74533FB9D6}" type="parTrans" cxnId="{143DF5C8-ACF5-4112-AB3E-4850D027E906}">
      <dgm:prSet/>
      <dgm:spPr/>
      <dgm:t>
        <a:bodyPr/>
        <a:lstStyle/>
        <a:p>
          <a:endParaRPr lang="de-DE"/>
        </a:p>
      </dgm:t>
    </dgm:pt>
    <dgm:pt modelId="{0D3F6DD7-EB41-443C-A7A9-408437A45E1D}" type="sibTrans" cxnId="{143DF5C8-ACF5-4112-AB3E-4850D027E906}">
      <dgm:prSet/>
      <dgm:spPr/>
      <dgm:t>
        <a:bodyPr/>
        <a:lstStyle/>
        <a:p>
          <a:endParaRPr lang="de-DE"/>
        </a:p>
      </dgm:t>
    </dgm:pt>
    <dgm:pt modelId="{56C7F97A-797C-487B-877F-3BAC94B204EC}">
      <dgm:prSet/>
      <dgm:spPr/>
      <dgm:t>
        <a:bodyPr/>
        <a:lstStyle/>
        <a:p>
          <a:r>
            <a:rPr lang="en-US"/>
            <a:t>work </a:t>
          </a:r>
          <a:r>
            <a:rPr lang="en-US" dirty="0"/>
            <a:t>on the didactic materials. </a:t>
          </a:r>
          <a:r>
            <a:rPr lang="en-US"/>
            <a:t>writing and recording, creating graphics, creating layout, proof reading and redesign.</a:t>
          </a:r>
          <a:endParaRPr lang="en-US" dirty="0"/>
        </a:p>
      </dgm:t>
    </dgm:pt>
    <dgm:pt modelId="{06B265C9-4076-471F-A12A-8AE32C82E397}" type="parTrans" cxnId="{DD9FF362-F99B-4C5F-8F5D-80D09ED2302A}">
      <dgm:prSet/>
      <dgm:spPr/>
      <dgm:t>
        <a:bodyPr/>
        <a:lstStyle/>
        <a:p>
          <a:endParaRPr lang="de-DE"/>
        </a:p>
      </dgm:t>
    </dgm:pt>
    <dgm:pt modelId="{177D844E-D0C7-4BFD-85EA-F8B3055B3D18}" type="sibTrans" cxnId="{DD9FF362-F99B-4C5F-8F5D-80D09ED2302A}">
      <dgm:prSet/>
      <dgm:spPr/>
      <dgm:t>
        <a:bodyPr/>
        <a:lstStyle/>
        <a:p>
          <a:endParaRPr lang="de-DE"/>
        </a:p>
      </dgm:t>
    </dgm:pt>
    <dgm:pt modelId="{28D9AEA1-8D3C-4343-9EDE-DCBA2F609BD5}">
      <dgm:prSet/>
      <dgm:spPr/>
      <dgm:t>
        <a:bodyPr/>
        <a:lstStyle/>
        <a:p>
          <a:r>
            <a:rPr lang="en-US" dirty="0"/>
            <a:t>will all be active in the creation and development processes</a:t>
          </a:r>
        </a:p>
      </dgm:t>
    </dgm:pt>
    <dgm:pt modelId="{E158134B-FD96-4496-BC0E-EB268E404D38}" type="parTrans" cxnId="{2306D485-A713-4483-84E0-DC2527B08C76}">
      <dgm:prSet/>
      <dgm:spPr/>
      <dgm:t>
        <a:bodyPr/>
        <a:lstStyle/>
        <a:p>
          <a:endParaRPr lang="de-DE"/>
        </a:p>
      </dgm:t>
    </dgm:pt>
    <dgm:pt modelId="{6431F5F4-CA52-4E07-ACE2-892AC445B192}" type="sibTrans" cxnId="{2306D485-A713-4483-84E0-DC2527B08C76}">
      <dgm:prSet/>
      <dgm:spPr/>
      <dgm:t>
        <a:bodyPr/>
        <a:lstStyle/>
        <a:p>
          <a:endParaRPr lang="de-DE"/>
        </a:p>
      </dgm:t>
    </dgm:pt>
    <dgm:pt modelId="{AE2B000E-B004-4339-A571-7609B387D4BC}">
      <dgm:prSet/>
      <dgm:spPr/>
      <dgm:t>
        <a:bodyPr/>
        <a:lstStyle/>
        <a:p>
          <a:r>
            <a:rPr lang="en-US"/>
            <a:t>video </a:t>
          </a:r>
          <a:r>
            <a:rPr lang="en-US" dirty="0"/>
            <a:t>creation, cut and rendering.</a:t>
          </a:r>
        </a:p>
      </dgm:t>
    </dgm:pt>
    <dgm:pt modelId="{8AE1801B-E694-478D-AE6E-D2AD71D1A1E1}" type="parTrans" cxnId="{A237DA38-DF33-4A72-A392-B17485AFC254}">
      <dgm:prSet/>
      <dgm:spPr/>
      <dgm:t>
        <a:bodyPr/>
        <a:lstStyle/>
        <a:p>
          <a:endParaRPr lang="de-DE"/>
        </a:p>
      </dgm:t>
    </dgm:pt>
    <dgm:pt modelId="{8D965F64-A84C-4081-9A94-7B11C6F849CE}" type="sibTrans" cxnId="{A237DA38-DF33-4A72-A392-B17485AFC254}">
      <dgm:prSet/>
      <dgm:spPr/>
      <dgm:t>
        <a:bodyPr/>
        <a:lstStyle/>
        <a:p>
          <a:endParaRPr lang="de-DE"/>
        </a:p>
      </dgm:t>
    </dgm:pt>
    <dgm:pt modelId="{72F8FBDC-8DD3-469E-BC13-9DB542E8FA4C}" type="pres">
      <dgm:prSet presAssocID="{C59F4ED0-E3C2-4F73-AC33-9118CFE7664E}" presName="linear" presStyleCnt="0">
        <dgm:presLayoutVars>
          <dgm:dir/>
          <dgm:animLvl val="lvl"/>
          <dgm:resizeHandles val="exact"/>
        </dgm:presLayoutVars>
      </dgm:prSet>
      <dgm:spPr/>
    </dgm:pt>
    <dgm:pt modelId="{B2416727-D691-4E33-BC4C-E909F93FC279}" type="pres">
      <dgm:prSet presAssocID="{5ADD384A-BE71-401C-BEF8-993965E1C63E}" presName="parentLin" presStyleCnt="0"/>
      <dgm:spPr/>
    </dgm:pt>
    <dgm:pt modelId="{E347A6B0-9DAE-474E-81B5-7C9E507C39BD}" type="pres">
      <dgm:prSet presAssocID="{5ADD384A-BE71-401C-BEF8-993965E1C63E}" presName="parentLeftMargin" presStyleLbl="node1" presStyleIdx="0" presStyleCnt="4"/>
      <dgm:spPr/>
    </dgm:pt>
    <dgm:pt modelId="{E00258B7-B842-4ACA-92AE-A75AAE81AE86}" type="pres">
      <dgm:prSet presAssocID="{5ADD384A-BE71-401C-BEF8-993965E1C63E}" presName="parentText" presStyleLbl="node1" presStyleIdx="0" presStyleCnt="4">
        <dgm:presLayoutVars>
          <dgm:chMax val="0"/>
          <dgm:bulletEnabled val="1"/>
        </dgm:presLayoutVars>
      </dgm:prSet>
      <dgm:spPr/>
    </dgm:pt>
    <dgm:pt modelId="{9680D9CD-49CC-4463-80A2-08EAF959E628}" type="pres">
      <dgm:prSet presAssocID="{5ADD384A-BE71-401C-BEF8-993965E1C63E}" presName="negativeSpace" presStyleCnt="0"/>
      <dgm:spPr/>
    </dgm:pt>
    <dgm:pt modelId="{D7982B37-B6F7-4138-89A5-FB2AD71B031D}" type="pres">
      <dgm:prSet presAssocID="{5ADD384A-BE71-401C-BEF8-993965E1C63E}" presName="childText" presStyleLbl="conFgAcc1" presStyleIdx="0" presStyleCnt="4">
        <dgm:presLayoutVars>
          <dgm:bulletEnabled val="1"/>
        </dgm:presLayoutVars>
      </dgm:prSet>
      <dgm:spPr/>
    </dgm:pt>
    <dgm:pt modelId="{5A7C535F-8445-46FB-BD6D-9C75B9BB940A}" type="pres">
      <dgm:prSet presAssocID="{E1CA732F-BF32-408E-978D-D7B805846587}" presName="spaceBetweenRectangles" presStyleCnt="0"/>
      <dgm:spPr/>
    </dgm:pt>
    <dgm:pt modelId="{957CA15E-D826-4D23-8356-678323FAE5E6}" type="pres">
      <dgm:prSet presAssocID="{1AF30819-B680-4979-9617-C5E606C4BD81}" presName="parentLin" presStyleCnt="0"/>
      <dgm:spPr/>
    </dgm:pt>
    <dgm:pt modelId="{84B72FA9-EDC6-428B-8FC4-762C5854E47C}" type="pres">
      <dgm:prSet presAssocID="{1AF30819-B680-4979-9617-C5E606C4BD81}" presName="parentLeftMargin" presStyleLbl="node1" presStyleIdx="0" presStyleCnt="4"/>
      <dgm:spPr/>
    </dgm:pt>
    <dgm:pt modelId="{0E2900E3-62C4-4836-97FE-7FB0686E9008}" type="pres">
      <dgm:prSet presAssocID="{1AF30819-B680-4979-9617-C5E606C4BD81}" presName="parentText" presStyleLbl="node1" presStyleIdx="1" presStyleCnt="4">
        <dgm:presLayoutVars>
          <dgm:chMax val="0"/>
          <dgm:bulletEnabled val="1"/>
        </dgm:presLayoutVars>
      </dgm:prSet>
      <dgm:spPr/>
    </dgm:pt>
    <dgm:pt modelId="{3C8469E2-D799-4496-A030-C29BC87E1B77}" type="pres">
      <dgm:prSet presAssocID="{1AF30819-B680-4979-9617-C5E606C4BD81}" presName="negativeSpace" presStyleCnt="0"/>
      <dgm:spPr/>
    </dgm:pt>
    <dgm:pt modelId="{0FA99E55-71AA-4DB9-92CE-3FB9C9AD7767}" type="pres">
      <dgm:prSet presAssocID="{1AF30819-B680-4979-9617-C5E606C4BD81}" presName="childText" presStyleLbl="conFgAcc1" presStyleIdx="1" presStyleCnt="4">
        <dgm:presLayoutVars>
          <dgm:bulletEnabled val="1"/>
        </dgm:presLayoutVars>
      </dgm:prSet>
      <dgm:spPr/>
    </dgm:pt>
    <dgm:pt modelId="{0A1D4F89-A56B-491D-AF00-833401677E8C}" type="pres">
      <dgm:prSet presAssocID="{02BB7B6A-1AB6-4974-96B6-4A8A0591ACA3}" presName="spaceBetweenRectangles" presStyleCnt="0"/>
      <dgm:spPr/>
    </dgm:pt>
    <dgm:pt modelId="{10FE5429-6561-4CDA-A703-B78AE048B49C}" type="pres">
      <dgm:prSet presAssocID="{70D09D16-4B21-4520-AFF1-413AA54BBBD5}" presName="parentLin" presStyleCnt="0"/>
      <dgm:spPr/>
    </dgm:pt>
    <dgm:pt modelId="{098314C5-5121-46D0-BA48-74788A357AD1}" type="pres">
      <dgm:prSet presAssocID="{70D09D16-4B21-4520-AFF1-413AA54BBBD5}" presName="parentLeftMargin" presStyleLbl="node1" presStyleIdx="1" presStyleCnt="4"/>
      <dgm:spPr/>
    </dgm:pt>
    <dgm:pt modelId="{BA73F15A-4EDF-4C35-B28F-C04C277EC9C4}" type="pres">
      <dgm:prSet presAssocID="{70D09D16-4B21-4520-AFF1-413AA54BBBD5}" presName="parentText" presStyleLbl="node1" presStyleIdx="2" presStyleCnt="4">
        <dgm:presLayoutVars>
          <dgm:chMax val="0"/>
          <dgm:bulletEnabled val="1"/>
        </dgm:presLayoutVars>
      </dgm:prSet>
      <dgm:spPr/>
    </dgm:pt>
    <dgm:pt modelId="{DA34B77D-2398-468C-BFA6-79B01969735F}" type="pres">
      <dgm:prSet presAssocID="{70D09D16-4B21-4520-AFF1-413AA54BBBD5}" presName="negativeSpace" presStyleCnt="0"/>
      <dgm:spPr/>
    </dgm:pt>
    <dgm:pt modelId="{78D2F653-8317-4D0C-9F7C-8F9BADAAC928}" type="pres">
      <dgm:prSet presAssocID="{70D09D16-4B21-4520-AFF1-413AA54BBBD5}" presName="childText" presStyleLbl="conFgAcc1" presStyleIdx="2" presStyleCnt="4">
        <dgm:presLayoutVars>
          <dgm:bulletEnabled val="1"/>
        </dgm:presLayoutVars>
      </dgm:prSet>
      <dgm:spPr/>
    </dgm:pt>
    <dgm:pt modelId="{8C2C831C-B78E-49F6-B200-7CC5C7DCF802}" type="pres">
      <dgm:prSet presAssocID="{B748C4D7-401C-4319-A493-DFB07E4C5B34}" presName="spaceBetweenRectangles" presStyleCnt="0"/>
      <dgm:spPr/>
    </dgm:pt>
    <dgm:pt modelId="{747A7A54-B052-4251-8BC1-3C552C33E21E}" type="pres">
      <dgm:prSet presAssocID="{1A723C7C-08BF-45EE-929A-52F546FFE1D1}" presName="parentLin" presStyleCnt="0"/>
      <dgm:spPr/>
    </dgm:pt>
    <dgm:pt modelId="{534F4CDB-F4D1-4DC6-AEA6-46825A20E770}" type="pres">
      <dgm:prSet presAssocID="{1A723C7C-08BF-45EE-929A-52F546FFE1D1}" presName="parentLeftMargin" presStyleLbl="node1" presStyleIdx="2" presStyleCnt="4"/>
      <dgm:spPr/>
    </dgm:pt>
    <dgm:pt modelId="{DDF2B145-AF81-4DA2-B2AE-6F0DF19341CB}" type="pres">
      <dgm:prSet presAssocID="{1A723C7C-08BF-45EE-929A-52F546FFE1D1}" presName="parentText" presStyleLbl="node1" presStyleIdx="3" presStyleCnt="4">
        <dgm:presLayoutVars>
          <dgm:chMax val="0"/>
          <dgm:bulletEnabled val="1"/>
        </dgm:presLayoutVars>
      </dgm:prSet>
      <dgm:spPr/>
    </dgm:pt>
    <dgm:pt modelId="{423C82B5-A5EE-4E1E-901B-3E8985B9DB39}" type="pres">
      <dgm:prSet presAssocID="{1A723C7C-08BF-45EE-929A-52F546FFE1D1}" presName="negativeSpace" presStyleCnt="0"/>
      <dgm:spPr/>
    </dgm:pt>
    <dgm:pt modelId="{9837A346-C8B7-4329-9D77-401C73486734}" type="pres">
      <dgm:prSet presAssocID="{1A723C7C-08BF-45EE-929A-52F546FFE1D1}" presName="childText" presStyleLbl="conFgAcc1" presStyleIdx="3" presStyleCnt="4">
        <dgm:presLayoutVars>
          <dgm:bulletEnabled val="1"/>
        </dgm:presLayoutVars>
      </dgm:prSet>
      <dgm:spPr/>
    </dgm:pt>
  </dgm:ptLst>
  <dgm:cxnLst>
    <dgm:cxn modelId="{D4A3290B-1D49-47F5-8E17-E454B3585730}" type="presOf" srcId="{1AF30819-B680-4979-9617-C5E606C4BD81}" destId="{0E2900E3-62C4-4836-97FE-7FB0686E9008}" srcOrd="1" destOrd="0" presId="urn:microsoft.com/office/officeart/2005/8/layout/list1"/>
    <dgm:cxn modelId="{2A398020-7969-4E78-9E5D-2DB652CEEE8E}" srcId="{C59F4ED0-E3C2-4F73-AC33-9118CFE7664E}" destId="{70D09D16-4B21-4520-AFF1-413AA54BBBD5}" srcOrd="2" destOrd="0" parTransId="{43D16BE5-6552-4C81-B143-590CEB209792}" sibTransId="{B748C4D7-401C-4319-A493-DFB07E4C5B34}"/>
    <dgm:cxn modelId="{FD0CAE33-7DE6-4AF2-8255-2D9E35B6A268}" type="presOf" srcId="{5ADD384A-BE71-401C-BEF8-993965E1C63E}" destId="{E347A6B0-9DAE-474E-81B5-7C9E507C39BD}" srcOrd="0" destOrd="0" presId="urn:microsoft.com/office/officeart/2005/8/layout/list1"/>
    <dgm:cxn modelId="{A237DA38-DF33-4A72-A392-B17485AFC254}" srcId="{1A723C7C-08BF-45EE-929A-52F546FFE1D1}" destId="{AE2B000E-B004-4339-A571-7609B387D4BC}" srcOrd="0" destOrd="0" parTransId="{8AE1801B-E694-478D-AE6E-D2AD71D1A1E1}" sibTransId="{8D965F64-A84C-4081-9A94-7B11C6F849CE}"/>
    <dgm:cxn modelId="{DD9FF362-F99B-4C5F-8F5D-80D09ED2302A}" srcId="{70D09D16-4B21-4520-AFF1-413AA54BBBD5}" destId="{56C7F97A-797C-487B-877F-3BAC94B204EC}" srcOrd="0" destOrd="0" parTransId="{06B265C9-4076-471F-A12A-8AE32C82E397}" sibTransId="{177D844E-D0C7-4BFD-85EA-F8B3055B3D18}"/>
    <dgm:cxn modelId="{18B70567-C0C4-41C8-B822-05A61215A28F}" type="presOf" srcId="{56C7F97A-797C-487B-877F-3BAC94B204EC}" destId="{78D2F653-8317-4D0C-9F7C-8F9BADAAC928}" srcOrd="0" destOrd="0" presId="urn:microsoft.com/office/officeart/2005/8/layout/list1"/>
    <dgm:cxn modelId="{87C1266C-B4A9-4FC5-892E-55B726033B3D}" srcId="{C59F4ED0-E3C2-4F73-AC33-9118CFE7664E}" destId="{1AF30819-B680-4979-9617-C5E606C4BD81}" srcOrd="1" destOrd="0" parTransId="{5B0F426D-D07F-4926-BAF0-A9DAE05CFF5F}" sibTransId="{02BB7B6A-1AB6-4974-96B6-4A8A0591ACA3}"/>
    <dgm:cxn modelId="{4D33AF70-79FA-4B18-931E-60B5E9624690}" srcId="{C59F4ED0-E3C2-4F73-AC33-9118CFE7664E}" destId="{5ADD384A-BE71-401C-BEF8-993965E1C63E}" srcOrd="0" destOrd="0" parTransId="{B37DEE58-041A-4C4B-9412-98A9560AB820}" sibTransId="{E1CA732F-BF32-408E-978D-D7B805846587}"/>
    <dgm:cxn modelId="{74F93C54-4B2C-4618-93E3-DA12DCF8B073}" type="presOf" srcId="{1A723C7C-08BF-45EE-929A-52F546FFE1D1}" destId="{DDF2B145-AF81-4DA2-B2AE-6F0DF19341CB}" srcOrd="1" destOrd="0" presId="urn:microsoft.com/office/officeart/2005/8/layout/list1"/>
    <dgm:cxn modelId="{2306D485-A713-4483-84E0-DC2527B08C76}" srcId="{1AF30819-B680-4979-9617-C5E606C4BD81}" destId="{28D9AEA1-8D3C-4343-9EDE-DCBA2F609BD5}" srcOrd="0" destOrd="0" parTransId="{E158134B-FD96-4496-BC0E-EB268E404D38}" sibTransId="{6431F5F4-CA52-4E07-ACE2-892AC445B192}"/>
    <dgm:cxn modelId="{B34DBC89-973E-4CD7-9123-D14C5E8C5B96}" type="presOf" srcId="{1A723C7C-08BF-45EE-929A-52F546FFE1D1}" destId="{534F4CDB-F4D1-4DC6-AEA6-46825A20E770}" srcOrd="0" destOrd="0" presId="urn:microsoft.com/office/officeart/2005/8/layout/list1"/>
    <dgm:cxn modelId="{D821578A-3617-4B15-971F-BA434516AEFE}" type="presOf" srcId="{70D09D16-4B21-4520-AFF1-413AA54BBBD5}" destId="{098314C5-5121-46D0-BA48-74788A357AD1}" srcOrd="0" destOrd="0" presId="urn:microsoft.com/office/officeart/2005/8/layout/list1"/>
    <dgm:cxn modelId="{ACC5FE8C-416D-4A1F-999E-7DC329C51996}" type="presOf" srcId="{8A8AFCC0-A01E-4686-A332-DDEF8D66D56D}" destId="{78D2F653-8317-4D0C-9F7C-8F9BADAAC928}" srcOrd="0" destOrd="1" presId="urn:microsoft.com/office/officeart/2005/8/layout/list1"/>
    <dgm:cxn modelId="{E936A29F-90F0-47D5-8A89-E8570FEAA9C3}" type="presOf" srcId="{1AF30819-B680-4979-9617-C5E606C4BD81}" destId="{84B72FA9-EDC6-428B-8FC4-762C5854E47C}" srcOrd="0" destOrd="0" presId="urn:microsoft.com/office/officeart/2005/8/layout/list1"/>
    <dgm:cxn modelId="{0A2FC8A0-2ADE-4F23-BE72-FED50EF60F0E}" type="presOf" srcId="{C59F4ED0-E3C2-4F73-AC33-9118CFE7664E}" destId="{72F8FBDC-8DD3-469E-BC13-9DB542E8FA4C}" srcOrd="0" destOrd="0" presId="urn:microsoft.com/office/officeart/2005/8/layout/list1"/>
    <dgm:cxn modelId="{35C3CFA1-A594-48F2-A601-3D21D7958133}" type="presOf" srcId="{28D9AEA1-8D3C-4343-9EDE-DCBA2F609BD5}" destId="{0FA99E55-71AA-4DB9-92CE-3FB9C9AD7767}" srcOrd="0" destOrd="0" presId="urn:microsoft.com/office/officeart/2005/8/layout/list1"/>
    <dgm:cxn modelId="{30D665A5-FCD0-4626-9A4D-574AB0BB531A}" type="presOf" srcId="{F3ADC076-D2AD-4E5C-B988-F08A8655E5BA}" destId="{9837A346-C8B7-4329-9D77-401C73486734}" srcOrd="0" destOrd="1" presId="urn:microsoft.com/office/officeart/2005/8/layout/list1"/>
    <dgm:cxn modelId="{6AF173AE-AFA6-4F6E-97DA-5AB68A28FE31}" type="presOf" srcId="{70D09D16-4B21-4520-AFF1-413AA54BBBD5}" destId="{BA73F15A-4EDF-4C35-B28F-C04C277EC9C4}" srcOrd="1" destOrd="0" presId="urn:microsoft.com/office/officeart/2005/8/layout/list1"/>
    <dgm:cxn modelId="{0F8A28B5-3E7F-4C52-B9CB-576B26A41460}" type="presOf" srcId="{AE2B000E-B004-4339-A571-7609B387D4BC}" destId="{9837A346-C8B7-4329-9D77-401C73486734}" srcOrd="0" destOrd="0" presId="urn:microsoft.com/office/officeart/2005/8/layout/list1"/>
    <dgm:cxn modelId="{F559EAC3-62F1-4CE5-AA63-402E5027C323}" srcId="{70D09D16-4B21-4520-AFF1-413AA54BBBD5}" destId="{8A8AFCC0-A01E-4686-A332-DDEF8D66D56D}" srcOrd="1" destOrd="0" parTransId="{3B5583B2-FEBA-4838-9410-C0A004E92FA8}" sibTransId="{79A0F127-8E88-4235-9DE6-55FCB0CAFD6A}"/>
    <dgm:cxn modelId="{143DF5C8-ACF5-4112-AB3E-4850D027E906}" srcId="{1A723C7C-08BF-45EE-929A-52F546FFE1D1}" destId="{F3ADC076-D2AD-4E5C-B988-F08A8655E5BA}" srcOrd="1" destOrd="0" parTransId="{B13B67A6-FF48-41E1-A0BE-3A74533FB9D6}" sibTransId="{0D3F6DD7-EB41-443C-A7A9-408437A45E1D}"/>
    <dgm:cxn modelId="{4373AEF7-B0EF-4F94-821F-9092BF8E9ADC}" srcId="{C59F4ED0-E3C2-4F73-AC33-9118CFE7664E}" destId="{1A723C7C-08BF-45EE-929A-52F546FFE1D1}" srcOrd="3" destOrd="0" parTransId="{8B1AB24B-126F-461E-86CA-277B04065245}" sibTransId="{D43178D3-0B1A-4E4A-9B41-BA528B50A078}"/>
    <dgm:cxn modelId="{D05C1AF9-8B04-48CF-83E9-018ABFDC4EEF}" type="presOf" srcId="{5ADD384A-BE71-401C-BEF8-993965E1C63E}" destId="{E00258B7-B842-4ACA-92AE-A75AAE81AE86}" srcOrd="1" destOrd="0" presId="urn:microsoft.com/office/officeart/2005/8/layout/list1"/>
    <dgm:cxn modelId="{3FA31D25-F6D9-4718-8744-152CC57B36EB}" type="presParOf" srcId="{72F8FBDC-8DD3-469E-BC13-9DB542E8FA4C}" destId="{B2416727-D691-4E33-BC4C-E909F93FC279}" srcOrd="0" destOrd="0" presId="urn:microsoft.com/office/officeart/2005/8/layout/list1"/>
    <dgm:cxn modelId="{3203DDD3-1777-4761-86D7-D4167C6A12CE}" type="presParOf" srcId="{B2416727-D691-4E33-BC4C-E909F93FC279}" destId="{E347A6B0-9DAE-474E-81B5-7C9E507C39BD}" srcOrd="0" destOrd="0" presId="urn:microsoft.com/office/officeart/2005/8/layout/list1"/>
    <dgm:cxn modelId="{A943EF92-10A2-4216-8FB1-361937A7F29B}" type="presParOf" srcId="{B2416727-D691-4E33-BC4C-E909F93FC279}" destId="{E00258B7-B842-4ACA-92AE-A75AAE81AE86}" srcOrd="1" destOrd="0" presId="urn:microsoft.com/office/officeart/2005/8/layout/list1"/>
    <dgm:cxn modelId="{456BA854-C937-44B8-9F70-1E61828E5787}" type="presParOf" srcId="{72F8FBDC-8DD3-469E-BC13-9DB542E8FA4C}" destId="{9680D9CD-49CC-4463-80A2-08EAF959E628}" srcOrd="1" destOrd="0" presId="urn:microsoft.com/office/officeart/2005/8/layout/list1"/>
    <dgm:cxn modelId="{694A4672-B0C3-4C2D-AA69-2D17AA7BEC72}" type="presParOf" srcId="{72F8FBDC-8DD3-469E-BC13-9DB542E8FA4C}" destId="{D7982B37-B6F7-4138-89A5-FB2AD71B031D}" srcOrd="2" destOrd="0" presId="urn:microsoft.com/office/officeart/2005/8/layout/list1"/>
    <dgm:cxn modelId="{569E6382-48AA-4215-B1C7-7073721B5F8A}" type="presParOf" srcId="{72F8FBDC-8DD3-469E-BC13-9DB542E8FA4C}" destId="{5A7C535F-8445-46FB-BD6D-9C75B9BB940A}" srcOrd="3" destOrd="0" presId="urn:microsoft.com/office/officeart/2005/8/layout/list1"/>
    <dgm:cxn modelId="{7AAE15D9-70C4-4613-8573-BA74A68FBE7F}" type="presParOf" srcId="{72F8FBDC-8DD3-469E-BC13-9DB542E8FA4C}" destId="{957CA15E-D826-4D23-8356-678323FAE5E6}" srcOrd="4" destOrd="0" presId="urn:microsoft.com/office/officeart/2005/8/layout/list1"/>
    <dgm:cxn modelId="{19159923-83CD-4C24-9649-29E8798A2B48}" type="presParOf" srcId="{957CA15E-D826-4D23-8356-678323FAE5E6}" destId="{84B72FA9-EDC6-428B-8FC4-762C5854E47C}" srcOrd="0" destOrd="0" presId="urn:microsoft.com/office/officeart/2005/8/layout/list1"/>
    <dgm:cxn modelId="{2AE7C867-6B1B-44B8-B62E-398F779720E2}" type="presParOf" srcId="{957CA15E-D826-4D23-8356-678323FAE5E6}" destId="{0E2900E3-62C4-4836-97FE-7FB0686E9008}" srcOrd="1" destOrd="0" presId="urn:microsoft.com/office/officeart/2005/8/layout/list1"/>
    <dgm:cxn modelId="{910A4DB1-F269-4DE8-9C7A-D70892A9ECAF}" type="presParOf" srcId="{72F8FBDC-8DD3-469E-BC13-9DB542E8FA4C}" destId="{3C8469E2-D799-4496-A030-C29BC87E1B77}" srcOrd="5" destOrd="0" presId="urn:microsoft.com/office/officeart/2005/8/layout/list1"/>
    <dgm:cxn modelId="{3D7A906A-3F13-43CD-9130-8339D5C81C8D}" type="presParOf" srcId="{72F8FBDC-8DD3-469E-BC13-9DB542E8FA4C}" destId="{0FA99E55-71AA-4DB9-92CE-3FB9C9AD7767}" srcOrd="6" destOrd="0" presId="urn:microsoft.com/office/officeart/2005/8/layout/list1"/>
    <dgm:cxn modelId="{0BEBAAC6-8EDA-473E-B65E-6E1542863848}" type="presParOf" srcId="{72F8FBDC-8DD3-469E-BC13-9DB542E8FA4C}" destId="{0A1D4F89-A56B-491D-AF00-833401677E8C}" srcOrd="7" destOrd="0" presId="urn:microsoft.com/office/officeart/2005/8/layout/list1"/>
    <dgm:cxn modelId="{A62CD76F-FF24-427A-9139-A56D6E486B4B}" type="presParOf" srcId="{72F8FBDC-8DD3-469E-BC13-9DB542E8FA4C}" destId="{10FE5429-6561-4CDA-A703-B78AE048B49C}" srcOrd="8" destOrd="0" presId="urn:microsoft.com/office/officeart/2005/8/layout/list1"/>
    <dgm:cxn modelId="{4FCA95CC-6EDB-4C7D-A2DC-B343681DC010}" type="presParOf" srcId="{10FE5429-6561-4CDA-A703-B78AE048B49C}" destId="{098314C5-5121-46D0-BA48-74788A357AD1}" srcOrd="0" destOrd="0" presId="urn:microsoft.com/office/officeart/2005/8/layout/list1"/>
    <dgm:cxn modelId="{2E72DA87-8FC3-435D-8BCD-702694609DC0}" type="presParOf" srcId="{10FE5429-6561-4CDA-A703-B78AE048B49C}" destId="{BA73F15A-4EDF-4C35-B28F-C04C277EC9C4}" srcOrd="1" destOrd="0" presId="urn:microsoft.com/office/officeart/2005/8/layout/list1"/>
    <dgm:cxn modelId="{E6F579D3-2A1A-449C-9609-A85D2420F371}" type="presParOf" srcId="{72F8FBDC-8DD3-469E-BC13-9DB542E8FA4C}" destId="{DA34B77D-2398-468C-BFA6-79B01969735F}" srcOrd="9" destOrd="0" presId="urn:microsoft.com/office/officeart/2005/8/layout/list1"/>
    <dgm:cxn modelId="{B332D736-D1BC-4004-84F9-C1AA4BD9C48C}" type="presParOf" srcId="{72F8FBDC-8DD3-469E-BC13-9DB542E8FA4C}" destId="{78D2F653-8317-4D0C-9F7C-8F9BADAAC928}" srcOrd="10" destOrd="0" presId="urn:microsoft.com/office/officeart/2005/8/layout/list1"/>
    <dgm:cxn modelId="{C2BCC40D-383D-4F9C-B369-90CF07CA5B56}" type="presParOf" srcId="{72F8FBDC-8DD3-469E-BC13-9DB542E8FA4C}" destId="{8C2C831C-B78E-49F6-B200-7CC5C7DCF802}" srcOrd="11" destOrd="0" presId="urn:microsoft.com/office/officeart/2005/8/layout/list1"/>
    <dgm:cxn modelId="{52BC085A-4DE8-4884-8C81-69196A2474A6}" type="presParOf" srcId="{72F8FBDC-8DD3-469E-BC13-9DB542E8FA4C}" destId="{747A7A54-B052-4251-8BC1-3C552C33E21E}" srcOrd="12" destOrd="0" presId="urn:microsoft.com/office/officeart/2005/8/layout/list1"/>
    <dgm:cxn modelId="{F6981629-5AE7-4078-AC70-C83348A34168}" type="presParOf" srcId="{747A7A54-B052-4251-8BC1-3C552C33E21E}" destId="{534F4CDB-F4D1-4DC6-AEA6-46825A20E770}" srcOrd="0" destOrd="0" presId="urn:microsoft.com/office/officeart/2005/8/layout/list1"/>
    <dgm:cxn modelId="{4C928D30-C399-4E65-8BD2-4C566C364834}" type="presParOf" srcId="{747A7A54-B052-4251-8BC1-3C552C33E21E}" destId="{DDF2B145-AF81-4DA2-B2AE-6F0DF19341CB}" srcOrd="1" destOrd="0" presId="urn:microsoft.com/office/officeart/2005/8/layout/list1"/>
    <dgm:cxn modelId="{1B92F6E8-6680-4E33-BA6A-6DEA2173C44A}" type="presParOf" srcId="{72F8FBDC-8DD3-469E-BC13-9DB542E8FA4C}" destId="{423C82B5-A5EE-4E1E-901B-3E8985B9DB39}" srcOrd="13" destOrd="0" presId="urn:microsoft.com/office/officeart/2005/8/layout/list1"/>
    <dgm:cxn modelId="{93443FB7-4461-473F-B07A-9ED347AB6389}" type="presParOf" srcId="{72F8FBDC-8DD3-469E-BC13-9DB542E8FA4C}" destId="{9837A346-C8B7-4329-9D77-401C7348673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59F4ED0-E3C2-4F73-AC33-9118CFE7664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de-DE"/>
        </a:p>
      </dgm:t>
    </dgm:pt>
    <dgm:pt modelId="{5ADD384A-BE71-401C-BEF8-993965E1C63E}">
      <dgm:prSet custT="1"/>
      <dgm:spPr>
        <a:solidFill>
          <a:schemeClr val="bg2">
            <a:lumMod val="50000"/>
          </a:schemeClr>
        </a:solidFill>
      </dgm:spPr>
      <dgm:t>
        <a:bodyPr/>
        <a:lstStyle/>
        <a:p>
          <a:pPr algn="ctr"/>
          <a:r>
            <a:rPr lang="en-US" sz="1600" dirty="0"/>
            <a:t>To sum up:</a:t>
          </a:r>
        </a:p>
      </dgm:t>
    </dgm:pt>
    <dgm:pt modelId="{B37DEE58-041A-4C4B-9412-98A9560AB820}" type="parTrans" cxnId="{4D33AF70-79FA-4B18-931E-60B5E9624690}">
      <dgm:prSet/>
      <dgm:spPr/>
      <dgm:t>
        <a:bodyPr/>
        <a:lstStyle/>
        <a:p>
          <a:pPr algn="l"/>
          <a:endParaRPr lang="de-DE" sz="1600"/>
        </a:p>
      </dgm:t>
    </dgm:pt>
    <dgm:pt modelId="{E1CA732F-BF32-408E-978D-D7B805846587}" type="sibTrans" cxnId="{4D33AF70-79FA-4B18-931E-60B5E9624690}">
      <dgm:prSet/>
      <dgm:spPr/>
      <dgm:t>
        <a:bodyPr/>
        <a:lstStyle/>
        <a:p>
          <a:pPr algn="l"/>
          <a:endParaRPr lang="de-DE" sz="1600"/>
        </a:p>
      </dgm:t>
    </dgm:pt>
    <dgm:pt modelId="{F6A2B28B-2198-4827-9921-8D4944CBEC12}">
      <dgm:prSet custT="1"/>
      <dgm:spPr/>
      <dgm:t>
        <a:bodyPr/>
        <a:lstStyle/>
        <a:p>
          <a:pPr algn="l"/>
          <a:r>
            <a:rPr lang="en-US" sz="1600" dirty="0"/>
            <a:t>UPB:</a:t>
          </a:r>
        </a:p>
      </dgm:t>
    </dgm:pt>
    <dgm:pt modelId="{8CAC6F42-4435-4D93-82DB-7A45BAF8F2A8}" type="parTrans" cxnId="{347A8EE0-07C7-47C1-8E7A-D9574E9A0AFB}">
      <dgm:prSet/>
      <dgm:spPr/>
      <dgm:t>
        <a:bodyPr/>
        <a:lstStyle/>
        <a:p>
          <a:pPr algn="l"/>
          <a:endParaRPr lang="de-DE" sz="1600"/>
        </a:p>
      </dgm:t>
    </dgm:pt>
    <dgm:pt modelId="{132EE40C-BB7C-4E4E-80F3-5EDD585B1C96}" type="sibTrans" cxnId="{347A8EE0-07C7-47C1-8E7A-D9574E9A0AFB}">
      <dgm:prSet/>
      <dgm:spPr/>
      <dgm:t>
        <a:bodyPr/>
        <a:lstStyle/>
        <a:p>
          <a:pPr algn="l"/>
          <a:endParaRPr lang="de-DE" sz="1600"/>
        </a:p>
      </dgm:t>
    </dgm:pt>
    <dgm:pt modelId="{6A9B1389-C170-489E-A9CF-9706803BA88C}">
      <dgm:prSet custT="1"/>
      <dgm:spPr/>
      <dgm:t>
        <a:bodyPr/>
        <a:lstStyle/>
        <a:p>
          <a:pPr algn="l"/>
          <a:r>
            <a:rPr lang="en-US" sz="1600" dirty="0"/>
            <a:t>IK:</a:t>
          </a:r>
          <a:endParaRPr lang="de-DE" sz="1600" dirty="0"/>
        </a:p>
      </dgm:t>
    </dgm:pt>
    <dgm:pt modelId="{BEFCAB49-2234-482F-B8F1-87ADBE28D1C0}" type="parTrans" cxnId="{563A9161-D2AE-4B92-9DED-851589AAF63C}">
      <dgm:prSet/>
      <dgm:spPr/>
      <dgm:t>
        <a:bodyPr/>
        <a:lstStyle/>
        <a:p>
          <a:pPr algn="l"/>
          <a:endParaRPr lang="de-DE" sz="1600"/>
        </a:p>
      </dgm:t>
    </dgm:pt>
    <dgm:pt modelId="{C5B2AEDD-B1D5-4EAE-B68D-ECD5BF05ACD2}" type="sibTrans" cxnId="{563A9161-D2AE-4B92-9DED-851589AAF63C}">
      <dgm:prSet/>
      <dgm:spPr/>
      <dgm:t>
        <a:bodyPr/>
        <a:lstStyle/>
        <a:p>
          <a:pPr algn="l"/>
          <a:endParaRPr lang="de-DE" sz="1600"/>
        </a:p>
      </dgm:t>
    </dgm:pt>
    <dgm:pt modelId="{57D4B783-602E-4D5F-B6A0-621936A4FCF6}">
      <dgm:prSet custT="1"/>
      <dgm:spPr/>
      <dgm:t>
        <a:bodyPr/>
        <a:lstStyle/>
        <a:p>
          <a:pPr algn="l"/>
          <a:r>
            <a:rPr lang="en-US" sz="1600" dirty="0"/>
            <a:t>moderating the process</a:t>
          </a:r>
        </a:p>
      </dgm:t>
    </dgm:pt>
    <dgm:pt modelId="{C8873F4D-9F0A-4C05-9FAD-27FBB8DD0073}" type="parTrans" cxnId="{54083CCE-9C2F-412A-A2F7-C6CF215BE232}">
      <dgm:prSet/>
      <dgm:spPr/>
      <dgm:t>
        <a:bodyPr/>
        <a:lstStyle/>
        <a:p>
          <a:pPr algn="l"/>
          <a:endParaRPr lang="de-DE" sz="1600"/>
        </a:p>
      </dgm:t>
    </dgm:pt>
    <dgm:pt modelId="{322B13A8-442A-41F2-AB1E-18AAB9774470}" type="sibTrans" cxnId="{54083CCE-9C2F-412A-A2F7-C6CF215BE232}">
      <dgm:prSet/>
      <dgm:spPr/>
      <dgm:t>
        <a:bodyPr/>
        <a:lstStyle/>
        <a:p>
          <a:pPr algn="l"/>
          <a:endParaRPr lang="de-DE" sz="1600"/>
        </a:p>
      </dgm:t>
    </dgm:pt>
    <dgm:pt modelId="{517FB464-C1D0-440E-A7B4-03823C714CC1}">
      <dgm:prSet custT="1"/>
      <dgm:spPr/>
      <dgm:t>
        <a:bodyPr/>
        <a:lstStyle/>
        <a:p>
          <a:pPr algn="l"/>
          <a:r>
            <a:rPr lang="en-US" sz="1600" dirty="0"/>
            <a:t>work on technical issues, proof reading and redesign, general book layout</a:t>
          </a:r>
          <a:endParaRPr lang="de-DE" sz="1600" dirty="0"/>
        </a:p>
      </dgm:t>
    </dgm:pt>
    <dgm:pt modelId="{91CAB48A-22D8-48D4-B8EA-5C06E089EBE9}" type="parTrans" cxnId="{D6BCF942-8773-46FD-A2F2-0F5C72C2F3B6}">
      <dgm:prSet/>
      <dgm:spPr/>
      <dgm:t>
        <a:bodyPr/>
        <a:lstStyle/>
        <a:p>
          <a:pPr algn="l"/>
          <a:endParaRPr lang="de-DE" sz="1600"/>
        </a:p>
      </dgm:t>
    </dgm:pt>
    <dgm:pt modelId="{A87DAFA9-BCF1-4FFB-B5EC-C2992A7B1517}" type="sibTrans" cxnId="{D6BCF942-8773-46FD-A2F2-0F5C72C2F3B6}">
      <dgm:prSet/>
      <dgm:spPr/>
      <dgm:t>
        <a:bodyPr/>
        <a:lstStyle/>
        <a:p>
          <a:pPr algn="l"/>
          <a:endParaRPr lang="de-DE" sz="1600"/>
        </a:p>
      </dgm:t>
    </dgm:pt>
    <dgm:pt modelId="{D675A44B-4BC1-40F4-8FBB-31A643895F7D}">
      <dgm:prSet custT="1"/>
      <dgm:spPr/>
      <dgm:t>
        <a:bodyPr/>
        <a:lstStyle/>
        <a:p>
          <a:pPr algn="l"/>
          <a:r>
            <a:rPr lang="en-US" sz="1600" dirty="0"/>
            <a:t>UPB, IK, CEIP and ZEBRA:</a:t>
          </a:r>
        </a:p>
      </dgm:t>
    </dgm:pt>
    <dgm:pt modelId="{C5DF0171-387C-40F1-A2A3-171157F5BF50}" type="parTrans" cxnId="{8CBD0C99-0607-41E3-90C5-29DDAD1C457D}">
      <dgm:prSet/>
      <dgm:spPr/>
      <dgm:t>
        <a:bodyPr/>
        <a:lstStyle/>
        <a:p>
          <a:pPr algn="l"/>
          <a:endParaRPr lang="de-DE" sz="1600"/>
        </a:p>
      </dgm:t>
    </dgm:pt>
    <dgm:pt modelId="{4D5303CA-DC6B-434C-A7AF-82346F4311AF}" type="sibTrans" cxnId="{8CBD0C99-0607-41E3-90C5-29DDAD1C457D}">
      <dgm:prSet/>
      <dgm:spPr/>
      <dgm:t>
        <a:bodyPr/>
        <a:lstStyle/>
        <a:p>
          <a:pPr algn="l"/>
          <a:endParaRPr lang="de-DE" sz="1600"/>
        </a:p>
      </dgm:t>
    </dgm:pt>
    <dgm:pt modelId="{BB467A05-E1F1-4FA6-ABFC-20E18B465E50}">
      <dgm:prSet custT="1"/>
      <dgm:spPr/>
      <dgm:t>
        <a:bodyPr/>
        <a:lstStyle/>
        <a:p>
          <a:pPr algn="l"/>
          <a:r>
            <a:rPr lang="en-US" sz="1600" dirty="0"/>
            <a:t>will all be active in the creation, development and writing processes.</a:t>
          </a:r>
        </a:p>
      </dgm:t>
    </dgm:pt>
    <dgm:pt modelId="{7B5CE7E2-CD99-46E4-A545-4A5C0DC8ADCC}" type="parTrans" cxnId="{38007DF6-51B8-4FE4-88E4-2048442AA6DF}">
      <dgm:prSet/>
      <dgm:spPr/>
      <dgm:t>
        <a:bodyPr/>
        <a:lstStyle/>
        <a:p>
          <a:pPr algn="l"/>
          <a:endParaRPr lang="de-DE" sz="1600"/>
        </a:p>
      </dgm:t>
    </dgm:pt>
    <dgm:pt modelId="{7576A9A6-A253-43D9-8DE4-8F997A31313B}" type="sibTrans" cxnId="{38007DF6-51B8-4FE4-88E4-2048442AA6DF}">
      <dgm:prSet/>
      <dgm:spPr/>
      <dgm:t>
        <a:bodyPr/>
        <a:lstStyle/>
        <a:p>
          <a:pPr algn="l"/>
          <a:endParaRPr lang="de-DE" sz="1600"/>
        </a:p>
      </dgm:t>
    </dgm:pt>
    <dgm:pt modelId="{72B87A4D-8AAE-4D34-B60E-19622C56F1BA}">
      <dgm:prSet custT="1"/>
      <dgm:spPr/>
      <dgm:t>
        <a:bodyPr/>
        <a:lstStyle/>
        <a:p>
          <a:pPr algn="l"/>
          <a:r>
            <a:rPr lang="en-US" sz="1600" dirty="0"/>
            <a:t>book guideline concept,  structuring process for writing, </a:t>
          </a:r>
        </a:p>
      </dgm:t>
    </dgm:pt>
    <dgm:pt modelId="{363DF548-52B9-48AD-9D45-17063B1AB2C8}" type="parTrans" cxnId="{0D8687F3-68A0-4EB1-92F0-E6F0C25245A9}">
      <dgm:prSet/>
      <dgm:spPr/>
      <dgm:t>
        <a:bodyPr/>
        <a:lstStyle/>
        <a:p>
          <a:pPr algn="l"/>
          <a:endParaRPr lang="de-DE" sz="1600"/>
        </a:p>
      </dgm:t>
    </dgm:pt>
    <dgm:pt modelId="{B75526F2-87CF-46BB-9899-47625E76053D}" type="sibTrans" cxnId="{0D8687F3-68A0-4EB1-92F0-E6F0C25245A9}">
      <dgm:prSet/>
      <dgm:spPr/>
      <dgm:t>
        <a:bodyPr/>
        <a:lstStyle/>
        <a:p>
          <a:pPr algn="l"/>
          <a:endParaRPr lang="de-DE" sz="1600"/>
        </a:p>
      </dgm:t>
    </dgm:pt>
    <dgm:pt modelId="{397D5F3F-2C8E-456C-9461-320CDF9BE5A1}">
      <dgm:prSet custT="1"/>
      <dgm:spPr/>
      <dgm:t>
        <a:bodyPr/>
        <a:lstStyle/>
        <a:p>
          <a:pPr algn="l"/>
          <a:r>
            <a:rPr lang="en-US" sz="1600" dirty="0"/>
            <a:t>creating graphics, layout, proof reading and redesign</a:t>
          </a:r>
        </a:p>
      </dgm:t>
    </dgm:pt>
    <dgm:pt modelId="{601AD752-F030-4290-B9E0-F01A4E0DFF22}" type="parTrans" cxnId="{E81349DD-E2FF-4EEB-B196-2238F073194B}">
      <dgm:prSet/>
      <dgm:spPr/>
      <dgm:t>
        <a:bodyPr/>
        <a:lstStyle/>
        <a:p>
          <a:endParaRPr lang="de-DE" sz="1600"/>
        </a:p>
      </dgm:t>
    </dgm:pt>
    <dgm:pt modelId="{29E50203-A282-4187-91E4-2398E3688544}" type="sibTrans" cxnId="{E81349DD-E2FF-4EEB-B196-2238F073194B}">
      <dgm:prSet/>
      <dgm:spPr/>
      <dgm:t>
        <a:bodyPr/>
        <a:lstStyle/>
        <a:p>
          <a:endParaRPr lang="de-DE" sz="1600"/>
        </a:p>
      </dgm:t>
    </dgm:pt>
    <dgm:pt modelId="{E3D4D598-E70F-406D-BB92-DC0F3ABF4F84}">
      <dgm:prSet custT="1"/>
      <dgm:spPr/>
      <dgm:t>
        <a:bodyPr/>
        <a:lstStyle/>
        <a:p>
          <a:pPr algn="l"/>
          <a:r>
            <a:rPr lang="en-US" sz="1600" dirty="0"/>
            <a:t>summaries feedback </a:t>
          </a:r>
        </a:p>
      </dgm:t>
    </dgm:pt>
    <dgm:pt modelId="{C5E4A6E5-56B5-400C-BDB7-27A657F93FC5}" type="parTrans" cxnId="{685C68B0-CA6A-435A-9AC7-57D563BB6C41}">
      <dgm:prSet/>
      <dgm:spPr/>
      <dgm:t>
        <a:bodyPr/>
        <a:lstStyle/>
        <a:p>
          <a:endParaRPr lang="de-DE" sz="1600"/>
        </a:p>
      </dgm:t>
    </dgm:pt>
    <dgm:pt modelId="{6E6E07AF-72EC-4474-8AE0-298C069CFDA0}" type="sibTrans" cxnId="{685C68B0-CA6A-435A-9AC7-57D563BB6C41}">
      <dgm:prSet/>
      <dgm:spPr/>
      <dgm:t>
        <a:bodyPr/>
        <a:lstStyle/>
        <a:p>
          <a:endParaRPr lang="de-DE" sz="1600"/>
        </a:p>
      </dgm:t>
    </dgm:pt>
    <dgm:pt modelId="{B44764BA-50E2-47B9-8C29-29033C73521D}">
      <dgm:prSet custT="1"/>
      <dgm:spPr/>
      <dgm:t>
        <a:bodyPr/>
        <a:lstStyle/>
        <a:p>
          <a:pPr algn="l"/>
          <a:r>
            <a:rPr lang="en-US" sz="1600" dirty="0"/>
            <a:t> setting of the book, </a:t>
          </a:r>
          <a:endParaRPr lang="de-DE" sz="1600" dirty="0"/>
        </a:p>
      </dgm:t>
    </dgm:pt>
    <dgm:pt modelId="{215767A5-A86C-4868-A214-386195992DCC}" type="parTrans" cxnId="{0D34E751-FCA5-44D9-B969-49CF00939671}">
      <dgm:prSet/>
      <dgm:spPr/>
      <dgm:t>
        <a:bodyPr/>
        <a:lstStyle/>
        <a:p>
          <a:endParaRPr lang="de-DE" sz="1600"/>
        </a:p>
      </dgm:t>
    </dgm:pt>
    <dgm:pt modelId="{868C39D4-7E65-48A3-9DA5-3030DCA7F715}" type="sibTrans" cxnId="{0D34E751-FCA5-44D9-B969-49CF00939671}">
      <dgm:prSet/>
      <dgm:spPr/>
      <dgm:t>
        <a:bodyPr/>
        <a:lstStyle/>
        <a:p>
          <a:endParaRPr lang="de-DE" sz="1600"/>
        </a:p>
      </dgm:t>
    </dgm:pt>
    <dgm:pt modelId="{F65B78B2-909A-4191-BE0E-593EDA31E456}">
      <dgm:prSet custT="1"/>
      <dgm:spPr/>
      <dgm:t>
        <a:bodyPr/>
        <a:lstStyle/>
        <a:p>
          <a:pPr algn="l"/>
          <a:r>
            <a:rPr lang="en-US" sz="1600" dirty="0"/>
            <a:t>organizing the print</a:t>
          </a:r>
          <a:endParaRPr lang="de-DE" sz="1600" dirty="0"/>
        </a:p>
      </dgm:t>
    </dgm:pt>
    <dgm:pt modelId="{81D50B5D-05DE-4127-98AF-F62A38A6A7A3}" type="parTrans" cxnId="{67C22241-9A6D-4E07-8CB1-CA16F3F509FF}">
      <dgm:prSet/>
      <dgm:spPr/>
      <dgm:t>
        <a:bodyPr/>
        <a:lstStyle/>
        <a:p>
          <a:endParaRPr lang="de-DE" sz="1600"/>
        </a:p>
      </dgm:t>
    </dgm:pt>
    <dgm:pt modelId="{F3EE4E07-22BB-4283-AABC-E8208C3C40B9}" type="sibTrans" cxnId="{67C22241-9A6D-4E07-8CB1-CA16F3F509FF}">
      <dgm:prSet/>
      <dgm:spPr/>
      <dgm:t>
        <a:bodyPr/>
        <a:lstStyle/>
        <a:p>
          <a:endParaRPr lang="de-DE" sz="1600"/>
        </a:p>
      </dgm:t>
    </dgm:pt>
    <dgm:pt modelId="{BF3444F5-3EFB-4B71-B1CF-8C0E14A1725F}">
      <dgm:prSet custT="1"/>
      <dgm:spPr/>
      <dgm:t>
        <a:bodyPr/>
        <a:lstStyle/>
        <a:p>
          <a:pPr algn="l"/>
          <a:r>
            <a:rPr lang="de-DE" sz="1600" dirty="0"/>
            <a:t>UPB and IK:</a:t>
          </a:r>
        </a:p>
      </dgm:t>
    </dgm:pt>
    <dgm:pt modelId="{92171DAC-BE12-489C-A1FF-EC9C9FED8AB3}" type="parTrans" cxnId="{97BDB5FD-C5F2-4909-AE10-AF1AC06FCA4D}">
      <dgm:prSet/>
      <dgm:spPr/>
      <dgm:t>
        <a:bodyPr/>
        <a:lstStyle/>
        <a:p>
          <a:endParaRPr lang="de-DE" sz="1600"/>
        </a:p>
      </dgm:t>
    </dgm:pt>
    <dgm:pt modelId="{9ECA943A-7DEB-41AB-97E6-6A843497B011}" type="sibTrans" cxnId="{97BDB5FD-C5F2-4909-AE10-AF1AC06FCA4D}">
      <dgm:prSet/>
      <dgm:spPr/>
      <dgm:t>
        <a:bodyPr/>
        <a:lstStyle/>
        <a:p>
          <a:endParaRPr lang="de-DE" sz="1600"/>
        </a:p>
      </dgm:t>
    </dgm:pt>
    <dgm:pt modelId="{4278151C-4E5B-411A-8828-AF8A81477D20}">
      <dgm:prSet custT="1"/>
      <dgm:spPr/>
      <dgm:t>
        <a:bodyPr/>
        <a:lstStyle/>
        <a:p>
          <a:pPr algn="l"/>
          <a:r>
            <a:rPr lang="de-DE" sz="1600" dirty="0"/>
            <a:t>will </a:t>
          </a:r>
          <a:r>
            <a:rPr lang="de-DE" sz="1600" dirty="0" err="1"/>
            <a:t>create</a:t>
          </a:r>
          <a:r>
            <a:rPr lang="de-DE" sz="1600" dirty="0"/>
            <a:t> a </a:t>
          </a:r>
          <a:r>
            <a:rPr lang="de-DE" sz="1600" dirty="0" err="1"/>
            <a:t>first</a:t>
          </a:r>
          <a:r>
            <a:rPr lang="de-DE" sz="1600" dirty="0"/>
            <a:t> draft of the SAFE </a:t>
          </a:r>
          <a:r>
            <a:rPr lang="de-DE" sz="1600" dirty="0" err="1"/>
            <a:t>book</a:t>
          </a:r>
          <a:r>
            <a:rPr lang="de-DE" sz="1600" dirty="0"/>
            <a:t>, </a:t>
          </a:r>
          <a:r>
            <a:rPr lang="de-DE" sz="1600" dirty="0" err="1"/>
            <a:t>which</a:t>
          </a:r>
          <a:r>
            <a:rPr lang="de-DE" sz="1600" dirty="0"/>
            <a:t> will </a:t>
          </a:r>
          <a:r>
            <a:rPr lang="de-DE" sz="1600" dirty="0" err="1"/>
            <a:t>be</a:t>
          </a:r>
          <a:r>
            <a:rPr lang="de-DE" sz="1600" dirty="0"/>
            <a:t> the </a:t>
          </a:r>
          <a:r>
            <a:rPr lang="de-DE" sz="1600" dirty="0" err="1"/>
            <a:t>starting</a:t>
          </a:r>
          <a:r>
            <a:rPr lang="de-DE" sz="1600" dirty="0"/>
            <a:t> </a:t>
          </a:r>
          <a:r>
            <a:rPr lang="de-DE" sz="1600" dirty="0" err="1"/>
            <a:t>point</a:t>
          </a:r>
          <a:r>
            <a:rPr lang="de-DE" sz="1600" dirty="0"/>
            <a:t> for </a:t>
          </a:r>
          <a:r>
            <a:rPr lang="de-DE" sz="1600" dirty="0" err="1"/>
            <a:t>discussion</a:t>
          </a:r>
          <a:r>
            <a:rPr lang="de-DE" sz="1600" dirty="0"/>
            <a:t> for the </a:t>
          </a:r>
          <a:r>
            <a:rPr lang="de-DE" sz="1600" dirty="0" err="1"/>
            <a:t>next</a:t>
          </a:r>
          <a:r>
            <a:rPr lang="de-DE" sz="1600" dirty="0"/>
            <a:t> </a:t>
          </a:r>
          <a:r>
            <a:rPr lang="de-DE" sz="1600" dirty="0" err="1"/>
            <a:t>meeting</a:t>
          </a:r>
          <a:endParaRPr lang="de-DE" sz="1600" dirty="0"/>
        </a:p>
      </dgm:t>
    </dgm:pt>
    <dgm:pt modelId="{F224B907-6066-418E-A566-1803236C9A24}" type="parTrans" cxnId="{657C0DF4-9C6F-4EE0-B807-2FBBF48CF088}">
      <dgm:prSet/>
      <dgm:spPr/>
      <dgm:t>
        <a:bodyPr/>
        <a:lstStyle/>
        <a:p>
          <a:endParaRPr lang="de-DE" sz="1600"/>
        </a:p>
      </dgm:t>
    </dgm:pt>
    <dgm:pt modelId="{81B45AD7-9F10-4196-B840-592F05719267}" type="sibTrans" cxnId="{657C0DF4-9C6F-4EE0-B807-2FBBF48CF088}">
      <dgm:prSet/>
      <dgm:spPr/>
      <dgm:t>
        <a:bodyPr/>
        <a:lstStyle/>
        <a:p>
          <a:endParaRPr lang="de-DE" sz="1600"/>
        </a:p>
      </dgm:t>
    </dgm:pt>
    <dgm:pt modelId="{72F8FBDC-8DD3-469E-BC13-9DB542E8FA4C}" type="pres">
      <dgm:prSet presAssocID="{C59F4ED0-E3C2-4F73-AC33-9118CFE7664E}" presName="linear" presStyleCnt="0">
        <dgm:presLayoutVars>
          <dgm:dir/>
          <dgm:animLvl val="lvl"/>
          <dgm:resizeHandles val="exact"/>
        </dgm:presLayoutVars>
      </dgm:prSet>
      <dgm:spPr/>
    </dgm:pt>
    <dgm:pt modelId="{B2416727-D691-4E33-BC4C-E909F93FC279}" type="pres">
      <dgm:prSet presAssocID="{5ADD384A-BE71-401C-BEF8-993965E1C63E}" presName="parentLin" presStyleCnt="0"/>
      <dgm:spPr/>
    </dgm:pt>
    <dgm:pt modelId="{E347A6B0-9DAE-474E-81B5-7C9E507C39BD}" type="pres">
      <dgm:prSet presAssocID="{5ADD384A-BE71-401C-BEF8-993965E1C63E}" presName="parentLeftMargin" presStyleLbl="node1" presStyleIdx="0" presStyleCnt="5"/>
      <dgm:spPr/>
    </dgm:pt>
    <dgm:pt modelId="{E00258B7-B842-4ACA-92AE-A75AAE81AE86}" type="pres">
      <dgm:prSet presAssocID="{5ADD384A-BE71-401C-BEF8-993965E1C63E}" presName="parentText" presStyleLbl="node1" presStyleIdx="0" presStyleCnt="5">
        <dgm:presLayoutVars>
          <dgm:chMax val="0"/>
          <dgm:bulletEnabled val="1"/>
        </dgm:presLayoutVars>
      </dgm:prSet>
      <dgm:spPr/>
    </dgm:pt>
    <dgm:pt modelId="{9680D9CD-49CC-4463-80A2-08EAF959E628}" type="pres">
      <dgm:prSet presAssocID="{5ADD384A-BE71-401C-BEF8-993965E1C63E}" presName="negativeSpace" presStyleCnt="0"/>
      <dgm:spPr/>
    </dgm:pt>
    <dgm:pt modelId="{D7982B37-B6F7-4138-89A5-FB2AD71B031D}" type="pres">
      <dgm:prSet presAssocID="{5ADD384A-BE71-401C-BEF8-993965E1C63E}" presName="childText" presStyleLbl="conFgAcc1" presStyleIdx="0" presStyleCnt="5">
        <dgm:presLayoutVars>
          <dgm:bulletEnabled val="1"/>
        </dgm:presLayoutVars>
      </dgm:prSet>
      <dgm:spPr/>
    </dgm:pt>
    <dgm:pt modelId="{3ACBAF5E-D74F-4C85-9675-B72B81D89F94}" type="pres">
      <dgm:prSet presAssocID="{E1CA732F-BF32-408E-978D-D7B805846587}" presName="spaceBetweenRectangles" presStyleCnt="0"/>
      <dgm:spPr/>
    </dgm:pt>
    <dgm:pt modelId="{CEB02F9E-F38F-40A5-B5E0-B7A596C5C86F}" type="pres">
      <dgm:prSet presAssocID="{D675A44B-4BC1-40F4-8FBB-31A643895F7D}" presName="parentLin" presStyleCnt="0"/>
      <dgm:spPr/>
    </dgm:pt>
    <dgm:pt modelId="{C2083866-FF8C-4BED-AD47-B653C0F8A4AC}" type="pres">
      <dgm:prSet presAssocID="{D675A44B-4BC1-40F4-8FBB-31A643895F7D}" presName="parentLeftMargin" presStyleLbl="node1" presStyleIdx="0" presStyleCnt="5"/>
      <dgm:spPr/>
    </dgm:pt>
    <dgm:pt modelId="{3E9276AE-100A-4E67-AB2A-A7B87A2EB493}" type="pres">
      <dgm:prSet presAssocID="{D675A44B-4BC1-40F4-8FBB-31A643895F7D}" presName="parentText" presStyleLbl="node1" presStyleIdx="1" presStyleCnt="5">
        <dgm:presLayoutVars>
          <dgm:chMax val="0"/>
          <dgm:bulletEnabled val="1"/>
        </dgm:presLayoutVars>
      </dgm:prSet>
      <dgm:spPr/>
    </dgm:pt>
    <dgm:pt modelId="{7A5112AD-DF66-465C-A029-70A5E6121D1D}" type="pres">
      <dgm:prSet presAssocID="{D675A44B-4BC1-40F4-8FBB-31A643895F7D}" presName="negativeSpace" presStyleCnt="0"/>
      <dgm:spPr/>
    </dgm:pt>
    <dgm:pt modelId="{64978BF0-448E-4255-8EF9-18FAB54147F1}" type="pres">
      <dgm:prSet presAssocID="{D675A44B-4BC1-40F4-8FBB-31A643895F7D}" presName="childText" presStyleLbl="conFgAcc1" presStyleIdx="1" presStyleCnt="5">
        <dgm:presLayoutVars>
          <dgm:bulletEnabled val="1"/>
        </dgm:presLayoutVars>
      </dgm:prSet>
      <dgm:spPr/>
    </dgm:pt>
    <dgm:pt modelId="{FC75B858-4EB7-4FE9-A4EB-07768C72DFCC}" type="pres">
      <dgm:prSet presAssocID="{4D5303CA-DC6B-434C-A7AF-82346F4311AF}" presName="spaceBetweenRectangles" presStyleCnt="0"/>
      <dgm:spPr/>
    </dgm:pt>
    <dgm:pt modelId="{F81C2240-63ED-40E3-AD50-817370E84B99}" type="pres">
      <dgm:prSet presAssocID="{F6A2B28B-2198-4827-9921-8D4944CBEC12}" presName="parentLin" presStyleCnt="0"/>
      <dgm:spPr/>
    </dgm:pt>
    <dgm:pt modelId="{39A5E022-4B94-434E-84FC-7854AD04E352}" type="pres">
      <dgm:prSet presAssocID="{F6A2B28B-2198-4827-9921-8D4944CBEC12}" presName="parentLeftMargin" presStyleLbl="node1" presStyleIdx="1" presStyleCnt="5"/>
      <dgm:spPr/>
    </dgm:pt>
    <dgm:pt modelId="{E8505BED-CAA3-42F7-944B-54A875E73D8E}" type="pres">
      <dgm:prSet presAssocID="{F6A2B28B-2198-4827-9921-8D4944CBEC12}" presName="parentText" presStyleLbl="node1" presStyleIdx="2" presStyleCnt="5">
        <dgm:presLayoutVars>
          <dgm:chMax val="0"/>
          <dgm:bulletEnabled val="1"/>
        </dgm:presLayoutVars>
      </dgm:prSet>
      <dgm:spPr/>
    </dgm:pt>
    <dgm:pt modelId="{0ABDE1FB-30C8-4B99-A836-154F0B3C39EA}" type="pres">
      <dgm:prSet presAssocID="{F6A2B28B-2198-4827-9921-8D4944CBEC12}" presName="negativeSpace" presStyleCnt="0"/>
      <dgm:spPr/>
    </dgm:pt>
    <dgm:pt modelId="{00CD3D32-97F4-4321-942F-CEE66B11268B}" type="pres">
      <dgm:prSet presAssocID="{F6A2B28B-2198-4827-9921-8D4944CBEC12}" presName="childText" presStyleLbl="conFgAcc1" presStyleIdx="2" presStyleCnt="5">
        <dgm:presLayoutVars>
          <dgm:bulletEnabled val="1"/>
        </dgm:presLayoutVars>
      </dgm:prSet>
      <dgm:spPr/>
    </dgm:pt>
    <dgm:pt modelId="{74360742-7D4F-49F2-B4E1-5EBC9EA1EE3A}" type="pres">
      <dgm:prSet presAssocID="{132EE40C-BB7C-4E4E-80F3-5EDD585B1C96}" presName="spaceBetweenRectangles" presStyleCnt="0"/>
      <dgm:spPr/>
    </dgm:pt>
    <dgm:pt modelId="{FB828C7B-9EBD-4F9A-9555-AB8F589D0F6A}" type="pres">
      <dgm:prSet presAssocID="{6A9B1389-C170-489E-A9CF-9706803BA88C}" presName="parentLin" presStyleCnt="0"/>
      <dgm:spPr/>
    </dgm:pt>
    <dgm:pt modelId="{C37EDF18-602B-481D-A976-87A2871079B7}" type="pres">
      <dgm:prSet presAssocID="{6A9B1389-C170-489E-A9CF-9706803BA88C}" presName="parentLeftMargin" presStyleLbl="node1" presStyleIdx="2" presStyleCnt="5"/>
      <dgm:spPr/>
    </dgm:pt>
    <dgm:pt modelId="{E3D1BECC-FDFE-4B76-97D3-0C2A90E826BC}" type="pres">
      <dgm:prSet presAssocID="{6A9B1389-C170-489E-A9CF-9706803BA88C}" presName="parentText" presStyleLbl="node1" presStyleIdx="3" presStyleCnt="5">
        <dgm:presLayoutVars>
          <dgm:chMax val="0"/>
          <dgm:bulletEnabled val="1"/>
        </dgm:presLayoutVars>
      </dgm:prSet>
      <dgm:spPr/>
    </dgm:pt>
    <dgm:pt modelId="{A8E22A3B-B3B7-487A-B20C-5FCDA052368D}" type="pres">
      <dgm:prSet presAssocID="{6A9B1389-C170-489E-A9CF-9706803BA88C}" presName="negativeSpace" presStyleCnt="0"/>
      <dgm:spPr/>
    </dgm:pt>
    <dgm:pt modelId="{65117A4B-71AD-405D-BB88-056633EC018A}" type="pres">
      <dgm:prSet presAssocID="{6A9B1389-C170-489E-A9CF-9706803BA88C}" presName="childText" presStyleLbl="conFgAcc1" presStyleIdx="3" presStyleCnt="5">
        <dgm:presLayoutVars>
          <dgm:bulletEnabled val="1"/>
        </dgm:presLayoutVars>
      </dgm:prSet>
      <dgm:spPr/>
    </dgm:pt>
    <dgm:pt modelId="{F6E39AFD-9AD9-46BC-AB8E-41B71A0064D0}" type="pres">
      <dgm:prSet presAssocID="{C5B2AEDD-B1D5-4EAE-B68D-ECD5BF05ACD2}" presName="spaceBetweenRectangles" presStyleCnt="0"/>
      <dgm:spPr/>
    </dgm:pt>
    <dgm:pt modelId="{F64D1125-B429-4F48-ACC2-E7C83A39E4CA}" type="pres">
      <dgm:prSet presAssocID="{BF3444F5-3EFB-4B71-B1CF-8C0E14A1725F}" presName="parentLin" presStyleCnt="0"/>
      <dgm:spPr/>
    </dgm:pt>
    <dgm:pt modelId="{B1132E7F-C161-4C4B-8E36-B16158158CA1}" type="pres">
      <dgm:prSet presAssocID="{BF3444F5-3EFB-4B71-B1CF-8C0E14A1725F}" presName="parentLeftMargin" presStyleLbl="node1" presStyleIdx="3" presStyleCnt="5"/>
      <dgm:spPr/>
    </dgm:pt>
    <dgm:pt modelId="{580C174E-91CA-4D4E-BA0A-8172E02C3CD7}" type="pres">
      <dgm:prSet presAssocID="{BF3444F5-3EFB-4B71-B1CF-8C0E14A1725F}" presName="parentText" presStyleLbl="node1" presStyleIdx="4" presStyleCnt="5">
        <dgm:presLayoutVars>
          <dgm:chMax val="0"/>
          <dgm:bulletEnabled val="1"/>
        </dgm:presLayoutVars>
      </dgm:prSet>
      <dgm:spPr/>
    </dgm:pt>
    <dgm:pt modelId="{8A7F184F-48E0-4219-AEC9-3F307E12725A}" type="pres">
      <dgm:prSet presAssocID="{BF3444F5-3EFB-4B71-B1CF-8C0E14A1725F}" presName="negativeSpace" presStyleCnt="0"/>
      <dgm:spPr/>
    </dgm:pt>
    <dgm:pt modelId="{6962795B-01FD-411C-8DEB-B1F3969E04C1}" type="pres">
      <dgm:prSet presAssocID="{BF3444F5-3EFB-4B71-B1CF-8C0E14A1725F}" presName="childText" presStyleLbl="conFgAcc1" presStyleIdx="4" presStyleCnt="5" custLinFactNeighborX="-1122" custLinFactNeighborY="-21872">
        <dgm:presLayoutVars>
          <dgm:bulletEnabled val="1"/>
        </dgm:presLayoutVars>
      </dgm:prSet>
      <dgm:spPr/>
    </dgm:pt>
  </dgm:ptLst>
  <dgm:cxnLst>
    <dgm:cxn modelId="{BE34DC05-4975-4D21-85FC-D6D889808227}" type="presOf" srcId="{F65B78B2-909A-4191-BE0E-593EDA31E456}" destId="{65117A4B-71AD-405D-BB88-056633EC018A}" srcOrd="0" destOrd="2" presId="urn:microsoft.com/office/officeart/2005/8/layout/list1"/>
    <dgm:cxn modelId="{130EB310-F074-45A0-B4D9-B6215E6CA566}" type="presOf" srcId="{517FB464-C1D0-440E-A7B4-03823C714CC1}" destId="{65117A4B-71AD-405D-BB88-056633EC018A}" srcOrd="0" destOrd="0" presId="urn:microsoft.com/office/officeart/2005/8/layout/list1"/>
    <dgm:cxn modelId="{16782513-E2A6-436C-AA33-932CA1BA44F2}" type="presOf" srcId="{57D4B783-602E-4D5F-B6A0-621936A4FCF6}" destId="{00CD3D32-97F4-4321-942F-CEE66B11268B}" srcOrd="0" destOrd="0" presId="urn:microsoft.com/office/officeart/2005/8/layout/list1"/>
    <dgm:cxn modelId="{84B13621-C5B3-4761-A61D-2B336E3F64A3}" type="presOf" srcId="{F6A2B28B-2198-4827-9921-8D4944CBEC12}" destId="{E8505BED-CAA3-42F7-944B-54A875E73D8E}" srcOrd="1" destOrd="0" presId="urn:microsoft.com/office/officeart/2005/8/layout/list1"/>
    <dgm:cxn modelId="{FD0CAE33-7DE6-4AF2-8255-2D9E35B6A268}" type="presOf" srcId="{5ADD384A-BE71-401C-BEF8-993965E1C63E}" destId="{E347A6B0-9DAE-474E-81B5-7C9E507C39BD}" srcOrd="0" destOrd="0" presId="urn:microsoft.com/office/officeart/2005/8/layout/list1"/>
    <dgm:cxn modelId="{79924D3F-C29A-4C07-8EC0-47967396C873}" type="presOf" srcId="{6A9B1389-C170-489E-A9CF-9706803BA88C}" destId="{E3D1BECC-FDFE-4B76-97D3-0C2A90E826BC}" srcOrd="1" destOrd="0" presId="urn:microsoft.com/office/officeart/2005/8/layout/list1"/>
    <dgm:cxn modelId="{67C22241-9A6D-4E07-8CB1-CA16F3F509FF}" srcId="{6A9B1389-C170-489E-A9CF-9706803BA88C}" destId="{F65B78B2-909A-4191-BE0E-593EDA31E456}" srcOrd="2" destOrd="0" parTransId="{81D50B5D-05DE-4127-98AF-F62A38A6A7A3}" sibTransId="{F3EE4E07-22BB-4283-AABC-E8208C3C40B9}"/>
    <dgm:cxn modelId="{563A9161-D2AE-4B92-9DED-851589AAF63C}" srcId="{C59F4ED0-E3C2-4F73-AC33-9118CFE7664E}" destId="{6A9B1389-C170-489E-A9CF-9706803BA88C}" srcOrd="3" destOrd="0" parTransId="{BEFCAB49-2234-482F-B8F1-87ADBE28D1C0}" sibTransId="{C5B2AEDD-B1D5-4EAE-B68D-ECD5BF05ACD2}"/>
    <dgm:cxn modelId="{D6BCF942-8773-46FD-A2F2-0F5C72C2F3B6}" srcId="{6A9B1389-C170-489E-A9CF-9706803BA88C}" destId="{517FB464-C1D0-440E-A7B4-03823C714CC1}" srcOrd="0" destOrd="0" parTransId="{91CAB48A-22D8-48D4-B8EA-5C06E089EBE9}" sibTransId="{A87DAFA9-BCF1-4FFB-B5EC-C2992A7B1517}"/>
    <dgm:cxn modelId="{4D33AF70-79FA-4B18-931E-60B5E9624690}" srcId="{C59F4ED0-E3C2-4F73-AC33-9118CFE7664E}" destId="{5ADD384A-BE71-401C-BEF8-993965E1C63E}" srcOrd="0" destOrd="0" parTransId="{B37DEE58-041A-4C4B-9412-98A9560AB820}" sibTransId="{E1CA732F-BF32-408E-978D-D7B805846587}"/>
    <dgm:cxn modelId="{0D34E751-FCA5-44D9-B969-49CF00939671}" srcId="{6A9B1389-C170-489E-A9CF-9706803BA88C}" destId="{B44764BA-50E2-47B9-8C29-29033C73521D}" srcOrd="1" destOrd="0" parTransId="{215767A5-A86C-4868-A214-386195992DCC}" sibTransId="{868C39D4-7E65-48A3-9DA5-3030DCA7F715}"/>
    <dgm:cxn modelId="{0C285194-C10E-43EB-B359-9460D53BF149}" type="presOf" srcId="{B44764BA-50E2-47B9-8C29-29033C73521D}" destId="{65117A4B-71AD-405D-BB88-056633EC018A}" srcOrd="0" destOrd="1" presId="urn:microsoft.com/office/officeart/2005/8/layout/list1"/>
    <dgm:cxn modelId="{8CBD0C99-0607-41E3-90C5-29DDAD1C457D}" srcId="{C59F4ED0-E3C2-4F73-AC33-9118CFE7664E}" destId="{D675A44B-4BC1-40F4-8FBB-31A643895F7D}" srcOrd="1" destOrd="0" parTransId="{C5DF0171-387C-40F1-A2A3-171157F5BF50}" sibTransId="{4D5303CA-DC6B-434C-A7AF-82346F4311AF}"/>
    <dgm:cxn modelId="{0A2FC8A0-2ADE-4F23-BE72-FED50EF60F0E}" type="presOf" srcId="{C59F4ED0-E3C2-4F73-AC33-9118CFE7664E}" destId="{72F8FBDC-8DD3-469E-BC13-9DB542E8FA4C}" srcOrd="0" destOrd="0" presId="urn:microsoft.com/office/officeart/2005/8/layout/list1"/>
    <dgm:cxn modelId="{685C68B0-CA6A-435A-9AC7-57D563BB6C41}" srcId="{F6A2B28B-2198-4827-9921-8D4944CBEC12}" destId="{E3D4D598-E70F-406D-BB92-DC0F3ABF4F84}" srcOrd="1" destOrd="0" parTransId="{C5E4A6E5-56B5-400C-BDB7-27A657F93FC5}" sibTransId="{6E6E07AF-72EC-4474-8AE0-298C069CFDA0}"/>
    <dgm:cxn modelId="{FF0DDABA-FF03-440B-A763-3999B60383BA}" type="presOf" srcId="{BF3444F5-3EFB-4B71-B1CF-8C0E14A1725F}" destId="{580C174E-91CA-4D4E-BA0A-8172E02C3CD7}" srcOrd="1" destOrd="0" presId="urn:microsoft.com/office/officeart/2005/8/layout/list1"/>
    <dgm:cxn modelId="{D29DBFC2-E432-4D08-B5E0-B2F954A0F415}" type="presOf" srcId="{72B87A4D-8AAE-4D34-B60E-19622C56F1BA}" destId="{64978BF0-448E-4255-8EF9-18FAB54147F1}" srcOrd="0" destOrd="1" presId="urn:microsoft.com/office/officeart/2005/8/layout/list1"/>
    <dgm:cxn modelId="{3332FDC5-C835-475E-BC48-1AC1A232F0F8}" type="presOf" srcId="{4278151C-4E5B-411A-8828-AF8A81477D20}" destId="{6962795B-01FD-411C-8DEB-B1F3969E04C1}" srcOrd="0" destOrd="0" presId="urn:microsoft.com/office/officeart/2005/8/layout/list1"/>
    <dgm:cxn modelId="{AAF25CCA-ED8F-4D32-BAAD-2E3A5193D7A8}" type="presOf" srcId="{6A9B1389-C170-489E-A9CF-9706803BA88C}" destId="{C37EDF18-602B-481D-A976-87A2871079B7}" srcOrd="0" destOrd="0" presId="urn:microsoft.com/office/officeart/2005/8/layout/list1"/>
    <dgm:cxn modelId="{54083CCE-9C2F-412A-A2F7-C6CF215BE232}" srcId="{F6A2B28B-2198-4827-9921-8D4944CBEC12}" destId="{57D4B783-602E-4D5F-B6A0-621936A4FCF6}" srcOrd="0" destOrd="0" parTransId="{C8873F4D-9F0A-4C05-9FAD-27FBB8DD0073}" sibTransId="{322B13A8-442A-41F2-AB1E-18AAB9774470}"/>
    <dgm:cxn modelId="{C3641DD3-4133-426B-8E83-3639EFA7F98C}" type="presOf" srcId="{D675A44B-4BC1-40F4-8FBB-31A643895F7D}" destId="{C2083866-FF8C-4BED-AD47-B653C0F8A4AC}" srcOrd="0" destOrd="0" presId="urn:microsoft.com/office/officeart/2005/8/layout/list1"/>
    <dgm:cxn modelId="{11D9D6D3-15CE-4979-9270-5A11EA6A27A7}" type="presOf" srcId="{D675A44B-4BC1-40F4-8FBB-31A643895F7D}" destId="{3E9276AE-100A-4E67-AB2A-A7B87A2EB493}" srcOrd="1" destOrd="0" presId="urn:microsoft.com/office/officeart/2005/8/layout/list1"/>
    <dgm:cxn modelId="{E81349DD-E2FF-4EEB-B196-2238F073194B}" srcId="{D675A44B-4BC1-40F4-8FBB-31A643895F7D}" destId="{397D5F3F-2C8E-456C-9461-320CDF9BE5A1}" srcOrd="2" destOrd="0" parTransId="{601AD752-F030-4290-B9E0-F01A4E0DFF22}" sibTransId="{29E50203-A282-4187-91E4-2398E3688544}"/>
    <dgm:cxn modelId="{3487A3DE-ABFC-482C-96DA-09BE5CF5E325}" type="presOf" srcId="{BF3444F5-3EFB-4B71-B1CF-8C0E14A1725F}" destId="{B1132E7F-C161-4C4B-8E36-B16158158CA1}" srcOrd="0" destOrd="0" presId="urn:microsoft.com/office/officeart/2005/8/layout/list1"/>
    <dgm:cxn modelId="{347A8EE0-07C7-47C1-8E7A-D9574E9A0AFB}" srcId="{C59F4ED0-E3C2-4F73-AC33-9118CFE7664E}" destId="{F6A2B28B-2198-4827-9921-8D4944CBEC12}" srcOrd="2" destOrd="0" parTransId="{8CAC6F42-4435-4D93-82DB-7A45BAF8F2A8}" sibTransId="{132EE40C-BB7C-4E4E-80F3-5EDD585B1C96}"/>
    <dgm:cxn modelId="{6EAC00E8-E518-4F67-B106-6902FED55631}" type="presOf" srcId="{F6A2B28B-2198-4827-9921-8D4944CBEC12}" destId="{39A5E022-4B94-434E-84FC-7854AD04E352}" srcOrd="0" destOrd="0" presId="urn:microsoft.com/office/officeart/2005/8/layout/list1"/>
    <dgm:cxn modelId="{BA741AEB-1D2E-41BB-ACFE-75743FDCBFD2}" type="presOf" srcId="{BB467A05-E1F1-4FA6-ABFC-20E18B465E50}" destId="{64978BF0-448E-4255-8EF9-18FAB54147F1}" srcOrd="0" destOrd="0" presId="urn:microsoft.com/office/officeart/2005/8/layout/list1"/>
    <dgm:cxn modelId="{041C9EEB-C805-42CD-ABCD-4326E7AFE3F8}" type="presOf" srcId="{E3D4D598-E70F-406D-BB92-DC0F3ABF4F84}" destId="{00CD3D32-97F4-4321-942F-CEE66B11268B}" srcOrd="0" destOrd="1" presId="urn:microsoft.com/office/officeart/2005/8/layout/list1"/>
    <dgm:cxn modelId="{7B90D7F0-DBA8-47B0-B55E-25B1F36F7C9C}" type="presOf" srcId="{397D5F3F-2C8E-456C-9461-320CDF9BE5A1}" destId="{64978BF0-448E-4255-8EF9-18FAB54147F1}" srcOrd="0" destOrd="2" presId="urn:microsoft.com/office/officeart/2005/8/layout/list1"/>
    <dgm:cxn modelId="{0D8687F3-68A0-4EB1-92F0-E6F0C25245A9}" srcId="{D675A44B-4BC1-40F4-8FBB-31A643895F7D}" destId="{72B87A4D-8AAE-4D34-B60E-19622C56F1BA}" srcOrd="1" destOrd="0" parTransId="{363DF548-52B9-48AD-9D45-17063B1AB2C8}" sibTransId="{B75526F2-87CF-46BB-9899-47625E76053D}"/>
    <dgm:cxn modelId="{657C0DF4-9C6F-4EE0-B807-2FBBF48CF088}" srcId="{BF3444F5-3EFB-4B71-B1CF-8C0E14A1725F}" destId="{4278151C-4E5B-411A-8828-AF8A81477D20}" srcOrd="0" destOrd="0" parTransId="{F224B907-6066-418E-A566-1803236C9A24}" sibTransId="{81B45AD7-9F10-4196-B840-592F05719267}"/>
    <dgm:cxn modelId="{38007DF6-51B8-4FE4-88E4-2048442AA6DF}" srcId="{D675A44B-4BC1-40F4-8FBB-31A643895F7D}" destId="{BB467A05-E1F1-4FA6-ABFC-20E18B465E50}" srcOrd="0" destOrd="0" parTransId="{7B5CE7E2-CD99-46E4-A545-4A5C0DC8ADCC}" sibTransId="{7576A9A6-A253-43D9-8DE4-8F997A31313B}"/>
    <dgm:cxn modelId="{D05C1AF9-8B04-48CF-83E9-018ABFDC4EEF}" type="presOf" srcId="{5ADD384A-BE71-401C-BEF8-993965E1C63E}" destId="{E00258B7-B842-4ACA-92AE-A75AAE81AE86}" srcOrd="1" destOrd="0" presId="urn:microsoft.com/office/officeart/2005/8/layout/list1"/>
    <dgm:cxn modelId="{97BDB5FD-C5F2-4909-AE10-AF1AC06FCA4D}" srcId="{C59F4ED0-E3C2-4F73-AC33-9118CFE7664E}" destId="{BF3444F5-3EFB-4B71-B1CF-8C0E14A1725F}" srcOrd="4" destOrd="0" parTransId="{92171DAC-BE12-489C-A1FF-EC9C9FED8AB3}" sibTransId="{9ECA943A-7DEB-41AB-97E6-6A843497B011}"/>
    <dgm:cxn modelId="{3FA31D25-F6D9-4718-8744-152CC57B36EB}" type="presParOf" srcId="{72F8FBDC-8DD3-469E-BC13-9DB542E8FA4C}" destId="{B2416727-D691-4E33-BC4C-E909F93FC279}" srcOrd="0" destOrd="0" presId="urn:microsoft.com/office/officeart/2005/8/layout/list1"/>
    <dgm:cxn modelId="{3203DDD3-1777-4761-86D7-D4167C6A12CE}" type="presParOf" srcId="{B2416727-D691-4E33-BC4C-E909F93FC279}" destId="{E347A6B0-9DAE-474E-81B5-7C9E507C39BD}" srcOrd="0" destOrd="0" presId="urn:microsoft.com/office/officeart/2005/8/layout/list1"/>
    <dgm:cxn modelId="{A943EF92-10A2-4216-8FB1-361937A7F29B}" type="presParOf" srcId="{B2416727-D691-4E33-BC4C-E909F93FC279}" destId="{E00258B7-B842-4ACA-92AE-A75AAE81AE86}" srcOrd="1" destOrd="0" presId="urn:microsoft.com/office/officeart/2005/8/layout/list1"/>
    <dgm:cxn modelId="{456BA854-C937-44B8-9F70-1E61828E5787}" type="presParOf" srcId="{72F8FBDC-8DD3-469E-BC13-9DB542E8FA4C}" destId="{9680D9CD-49CC-4463-80A2-08EAF959E628}" srcOrd="1" destOrd="0" presId="urn:microsoft.com/office/officeart/2005/8/layout/list1"/>
    <dgm:cxn modelId="{694A4672-B0C3-4C2D-AA69-2D17AA7BEC72}" type="presParOf" srcId="{72F8FBDC-8DD3-469E-BC13-9DB542E8FA4C}" destId="{D7982B37-B6F7-4138-89A5-FB2AD71B031D}" srcOrd="2" destOrd="0" presId="urn:microsoft.com/office/officeart/2005/8/layout/list1"/>
    <dgm:cxn modelId="{E790742E-CD4E-49C3-8A76-F8EBEA88ED30}" type="presParOf" srcId="{72F8FBDC-8DD3-469E-BC13-9DB542E8FA4C}" destId="{3ACBAF5E-D74F-4C85-9675-B72B81D89F94}" srcOrd="3" destOrd="0" presId="urn:microsoft.com/office/officeart/2005/8/layout/list1"/>
    <dgm:cxn modelId="{EFAB8079-A81D-4EB5-8B05-490EC362093B}" type="presParOf" srcId="{72F8FBDC-8DD3-469E-BC13-9DB542E8FA4C}" destId="{CEB02F9E-F38F-40A5-B5E0-B7A596C5C86F}" srcOrd="4" destOrd="0" presId="urn:microsoft.com/office/officeart/2005/8/layout/list1"/>
    <dgm:cxn modelId="{0EC425AC-A22A-4236-8564-08D87DE6A6DD}" type="presParOf" srcId="{CEB02F9E-F38F-40A5-B5E0-B7A596C5C86F}" destId="{C2083866-FF8C-4BED-AD47-B653C0F8A4AC}" srcOrd="0" destOrd="0" presId="urn:microsoft.com/office/officeart/2005/8/layout/list1"/>
    <dgm:cxn modelId="{F64B8101-F0D2-4D86-91F3-B5EB2171971D}" type="presParOf" srcId="{CEB02F9E-F38F-40A5-B5E0-B7A596C5C86F}" destId="{3E9276AE-100A-4E67-AB2A-A7B87A2EB493}" srcOrd="1" destOrd="0" presId="urn:microsoft.com/office/officeart/2005/8/layout/list1"/>
    <dgm:cxn modelId="{F0EA6307-4442-48E1-B807-3922F1FF771A}" type="presParOf" srcId="{72F8FBDC-8DD3-469E-BC13-9DB542E8FA4C}" destId="{7A5112AD-DF66-465C-A029-70A5E6121D1D}" srcOrd="5" destOrd="0" presId="urn:microsoft.com/office/officeart/2005/8/layout/list1"/>
    <dgm:cxn modelId="{C6D70EDF-8A23-444B-97FB-4917D6CBBF74}" type="presParOf" srcId="{72F8FBDC-8DD3-469E-BC13-9DB542E8FA4C}" destId="{64978BF0-448E-4255-8EF9-18FAB54147F1}" srcOrd="6" destOrd="0" presId="urn:microsoft.com/office/officeart/2005/8/layout/list1"/>
    <dgm:cxn modelId="{508FA7FA-A004-43A9-931A-9764318509B5}" type="presParOf" srcId="{72F8FBDC-8DD3-469E-BC13-9DB542E8FA4C}" destId="{FC75B858-4EB7-4FE9-A4EB-07768C72DFCC}" srcOrd="7" destOrd="0" presId="urn:microsoft.com/office/officeart/2005/8/layout/list1"/>
    <dgm:cxn modelId="{34277769-EA79-4758-A6A9-D6D65FC92631}" type="presParOf" srcId="{72F8FBDC-8DD3-469E-BC13-9DB542E8FA4C}" destId="{F81C2240-63ED-40E3-AD50-817370E84B99}" srcOrd="8" destOrd="0" presId="urn:microsoft.com/office/officeart/2005/8/layout/list1"/>
    <dgm:cxn modelId="{025873AC-5A31-4AA1-95E4-D6D4B6D7349F}" type="presParOf" srcId="{F81C2240-63ED-40E3-AD50-817370E84B99}" destId="{39A5E022-4B94-434E-84FC-7854AD04E352}" srcOrd="0" destOrd="0" presId="urn:microsoft.com/office/officeart/2005/8/layout/list1"/>
    <dgm:cxn modelId="{3113BD95-FD60-4CEE-AB36-A19792D7296C}" type="presParOf" srcId="{F81C2240-63ED-40E3-AD50-817370E84B99}" destId="{E8505BED-CAA3-42F7-944B-54A875E73D8E}" srcOrd="1" destOrd="0" presId="urn:microsoft.com/office/officeart/2005/8/layout/list1"/>
    <dgm:cxn modelId="{DECBA15C-954C-4FA5-893D-B2117B8B36DD}" type="presParOf" srcId="{72F8FBDC-8DD3-469E-BC13-9DB542E8FA4C}" destId="{0ABDE1FB-30C8-4B99-A836-154F0B3C39EA}" srcOrd="9" destOrd="0" presId="urn:microsoft.com/office/officeart/2005/8/layout/list1"/>
    <dgm:cxn modelId="{D4D4FCFE-95EE-459C-9D29-F6991099DE90}" type="presParOf" srcId="{72F8FBDC-8DD3-469E-BC13-9DB542E8FA4C}" destId="{00CD3D32-97F4-4321-942F-CEE66B11268B}" srcOrd="10" destOrd="0" presId="urn:microsoft.com/office/officeart/2005/8/layout/list1"/>
    <dgm:cxn modelId="{6F02848E-4A78-4890-94E8-E673188520D8}" type="presParOf" srcId="{72F8FBDC-8DD3-469E-BC13-9DB542E8FA4C}" destId="{74360742-7D4F-49F2-B4E1-5EBC9EA1EE3A}" srcOrd="11" destOrd="0" presId="urn:microsoft.com/office/officeart/2005/8/layout/list1"/>
    <dgm:cxn modelId="{79BDEBCE-6E8A-4D9B-9676-EE7396F71D8E}" type="presParOf" srcId="{72F8FBDC-8DD3-469E-BC13-9DB542E8FA4C}" destId="{FB828C7B-9EBD-4F9A-9555-AB8F589D0F6A}" srcOrd="12" destOrd="0" presId="urn:microsoft.com/office/officeart/2005/8/layout/list1"/>
    <dgm:cxn modelId="{666618DC-0F13-43A8-8108-4B8E5B64E678}" type="presParOf" srcId="{FB828C7B-9EBD-4F9A-9555-AB8F589D0F6A}" destId="{C37EDF18-602B-481D-A976-87A2871079B7}" srcOrd="0" destOrd="0" presId="urn:microsoft.com/office/officeart/2005/8/layout/list1"/>
    <dgm:cxn modelId="{27A7B3A4-ADC6-485B-ABD8-0B7970B5F70C}" type="presParOf" srcId="{FB828C7B-9EBD-4F9A-9555-AB8F589D0F6A}" destId="{E3D1BECC-FDFE-4B76-97D3-0C2A90E826BC}" srcOrd="1" destOrd="0" presId="urn:microsoft.com/office/officeart/2005/8/layout/list1"/>
    <dgm:cxn modelId="{C653808A-E770-4422-97DA-C361EBE9F81A}" type="presParOf" srcId="{72F8FBDC-8DD3-469E-BC13-9DB542E8FA4C}" destId="{A8E22A3B-B3B7-487A-B20C-5FCDA052368D}" srcOrd="13" destOrd="0" presId="urn:microsoft.com/office/officeart/2005/8/layout/list1"/>
    <dgm:cxn modelId="{A0501E8F-9444-4B9C-AAA8-38132676C2DD}" type="presParOf" srcId="{72F8FBDC-8DD3-469E-BC13-9DB542E8FA4C}" destId="{65117A4B-71AD-405D-BB88-056633EC018A}" srcOrd="14" destOrd="0" presId="urn:microsoft.com/office/officeart/2005/8/layout/list1"/>
    <dgm:cxn modelId="{FF9475A4-9A3C-4697-86AB-CC20E64C83F3}" type="presParOf" srcId="{72F8FBDC-8DD3-469E-BC13-9DB542E8FA4C}" destId="{F6E39AFD-9AD9-46BC-AB8E-41B71A0064D0}" srcOrd="15" destOrd="0" presId="urn:microsoft.com/office/officeart/2005/8/layout/list1"/>
    <dgm:cxn modelId="{FE4E4B06-1100-462D-B990-741A98B05D84}" type="presParOf" srcId="{72F8FBDC-8DD3-469E-BC13-9DB542E8FA4C}" destId="{F64D1125-B429-4F48-ACC2-E7C83A39E4CA}" srcOrd="16" destOrd="0" presId="urn:microsoft.com/office/officeart/2005/8/layout/list1"/>
    <dgm:cxn modelId="{FC41FC59-6B35-43EE-84DE-0397E09F7995}" type="presParOf" srcId="{F64D1125-B429-4F48-ACC2-E7C83A39E4CA}" destId="{B1132E7F-C161-4C4B-8E36-B16158158CA1}" srcOrd="0" destOrd="0" presId="urn:microsoft.com/office/officeart/2005/8/layout/list1"/>
    <dgm:cxn modelId="{3022E7CC-8CCE-49CA-B407-A95E22728134}" type="presParOf" srcId="{F64D1125-B429-4F48-ACC2-E7C83A39E4CA}" destId="{580C174E-91CA-4D4E-BA0A-8172E02C3CD7}" srcOrd="1" destOrd="0" presId="urn:microsoft.com/office/officeart/2005/8/layout/list1"/>
    <dgm:cxn modelId="{24D615E8-9F36-4F96-86C5-5E09F1E933B5}" type="presParOf" srcId="{72F8FBDC-8DD3-469E-BC13-9DB542E8FA4C}" destId="{8A7F184F-48E0-4219-AEC9-3F307E12725A}" srcOrd="17" destOrd="0" presId="urn:microsoft.com/office/officeart/2005/8/layout/list1"/>
    <dgm:cxn modelId="{0FB7550C-0365-44B5-9309-78517676AC5B}" type="presParOf" srcId="{72F8FBDC-8DD3-469E-BC13-9DB542E8FA4C}" destId="{6962795B-01FD-411C-8DEB-B1F3969E04C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27EFD9B-5C7C-4CB1-845C-A970006DCB0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3A55187B-0E2F-449F-A3F5-0C7F727A22F3}">
      <dgm:prSet phldrT="[Text]"/>
      <dgm:spPr>
        <a:solidFill>
          <a:schemeClr val="tx1">
            <a:lumMod val="50000"/>
            <a:lumOff val="50000"/>
          </a:schemeClr>
        </a:solidFill>
      </dgm:spPr>
      <dgm:t>
        <a:bodyPr/>
        <a:lstStyle/>
        <a:p>
          <a:pPr algn="ctr"/>
          <a:r>
            <a:rPr lang="en-US" dirty="0"/>
            <a:t>IO7 – A2 SAFE Layman ́s report</a:t>
          </a:r>
          <a:endParaRPr lang="de-DE" dirty="0"/>
        </a:p>
      </dgm:t>
    </dgm:pt>
    <dgm:pt modelId="{0CCA99C9-E55A-4274-B513-E263B0E1D740}" type="parTrans" cxnId="{BEA23FF1-8D9C-4787-B905-28F3E5E196D1}">
      <dgm:prSet/>
      <dgm:spPr/>
      <dgm:t>
        <a:bodyPr/>
        <a:lstStyle/>
        <a:p>
          <a:endParaRPr lang="de-DE"/>
        </a:p>
      </dgm:t>
    </dgm:pt>
    <dgm:pt modelId="{DD2B1332-AA81-488F-A106-FAB6BC6B4FC4}" type="sibTrans" cxnId="{BEA23FF1-8D9C-4787-B905-28F3E5E196D1}">
      <dgm:prSet/>
      <dgm:spPr/>
      <dgm:t>
        <a:bodyPr/>
        <a:lstStyle/>
        <a:p>
          <a:endParaRPr lang="de-DE"/>
        </a:p>
      </dgm:t>
    </dgm:pt>
    <dgm:pt modelId="{15E19ACE-E8DA-4380-9B69-5115A7914143}">
      <dgm:prSet/>
      <dgm:spPr/>
      <dgm:t>
        <a:bodyPr/>
        <a:lstStyle/>
        <a:p>
          <a:r>
            <a:rPr lang="en-US" dirty="0" err="1"/>
            <a:t>summarises</a:t>
          </a:r>
          <a:r>
            <a:rPr lang="en-US" dirty="0"/>
            <a:t> the work of the project for a general audience</a:t>
          </a:r>
        </a:p>
      </dgm:t>
    </dgm:pt>
    <dgm:pt modelId="{D650911F-3EB5-4625-9CDC-84657E812B8F}" type="parTrans" cxnId="{CE020F93-325F-4FBA-86F3-CC29DEF2B2C9}">
      <dgm:prSet/>
      <dgm:spPr/>
      <dgm:t>
        <a:bodyPr/>
        <a:lstStyle/>
        <a:p>
          <a:endParaRPr lang="de-DE"/>
        </a:p>
      </dgm:t>
    </dgm:pt>
    <dgm:pt modelId="{F2899E5E-5B49-4B8D-B297-5B35B04EA576}" type="sibTrans" cxnId="{CE020F93-325F-4FBA-86F3-CC29DEF2B2C9}">
      <dgm:prSet/>
      <dgm:spPr/>
      <dgm:t>
        <a:bodyPr/>
        <a:lstStyle/>
        <a:p>
          <a:endParaRPr lang="de-DE"/>
        </a:p>
      </dgm:t>
    </dgm:pt>
    <dgm:pt modelId="{F50378CB-AF0F-4AF3-B0BD-043F7C2C7F41}">
      <dgm:prSet/>
      <dgm:spPr/>
      <dgm:t>
        <a:bodyPr/>
        <a:lstStyle/>
        <a:p>
          <a:r>
            <a:rPr lang="en-US"/>
            <a:t>it will provide a general and brief overview</a:t>
          </a:r>
          <a:endParaRPr lang="de-DE" dirty="0"/>
        </a:p>
      </dgm:t>
    </dgm:pt>
    <dgm:pt modelId="{B9FD86E2-1C1F-448A-B942-5852975A4608}" type="parTrans" cxnId="{A08B70DE-F3DB-4A3C-8105-A1AC51B1143C}">
      <dgm:prSet/>
      <dgm:spPr/>
      <dgm:t>
        <a:bodyPr/>
        <a:lstStyle/>
        <a:p>
          <a:endParaRPr lang="de-DE"/>
        </a:p>
      </dgm:t>
    </dgm:pt>
    <dgm:pt modelId="{112FAEA3-3730-47EA-9022-AAB48E4BE9E2}" type="sibTrans" cxnId="{A08B70DE-F3DB-4A3C-8105-A1AC51B1143C}">
      <dgm:prSet/>
      <dgm:spPr/>
      <dgm:t>
        <a:bodyPr/>
        <a:lstStyle/>
        <a:p>
          <a:endParaRPr lang="de-DE"/>
        </a:p>
      </dgm:t>
    </dgm:pt>
    <dgm:pt modelId="{41AF7012-FE42-4165-9CCD-C900A14987F7}">
      <dgm:prSet/>
      <dgm:spPr/>
      <dgm:t>
        <a:bodyPr/>
        <a:lstStyle/>
        <a:p>
          <a:r>
            <a:rPr lang="en-US" dirty="0"/>
            <a:t>in easy and understandable words.</a:t>
          </a:r>
        </a:p>
      </dgm:t>
    </dgm:pt>
    <dgm:pt modelId="{6BDEFC1D-034A-4F25-8E65-230098C72668}" type="parTrans" cxnId="{75C31C58-04CC-4A1E-ACD1-EA6F0A7A9933}">
      <dgm:prSet/>
      <dgm:spPr/>
      <dgm:t>
        <a:bodyPr/>
        <a:lstStyle/>
        <a:p>
          <a:endParaRPr lang="de-DE"/>
        </a:p>
      </dgm:t>
    </dgm:pt>
    <dgm:pt modelId="{8A56623C-AF2B-40F9-B212-BB0D708B458E}" type="sibTrans" cxnId="{75C31C58-04CC-4A1E-ACD1-EA6F0A7A9933}">
      <dgm:prSet/>
      <dgm:spPr/>
      <dgm:t>
        <a:bodyPr/>
        <a:lstStyle/>
        <a:p>
          <a:endParaRPr lang="de-DE"/>
        </a:p>
      </dgm:t>
    </dgm:pt>
    <dgm:pt modelId="{F835481D-AB06-446A-911B-AC773C585D88}">
      <dgm:prSet phldrT="[Text]"/>
      <dgm:spPr/>
      <dgm:t>
        <a:bodyPr/>
        <a:lstStyle/>
        <a:p>
          <a:r>
            <a:rPr lang="en-US" dirty="0"/>
            <a:t>provide the core information in short</a:t>
          </a:r>
          <a:endParaRPr lang="de-DE" dirty="0"/>
        </a:p>
      </dgm:t>
    </dgm:pt>
    <dgm:pt modelId="{95EFFBD2-51C8-461D-86F1-53771384162A}" type="parTrans" cxnId="{45B4554E-0862-49DE-A43E-8A4579C7AC71}">
      <dgm:prSet/>
      <dgm:spPr/>
      <dgm:t>
        <a:bodyPr/>
        <a:lstStyle/>
        <a:p>
          <a:endParaRPr lang="de-DE"/>
        </a:p>
      </dgm:t>
    </dgm:pt>
    <dgm:pt modelId="{419CB75F-6BFF-4723-ACFB-4C044E57BB39}" type="sibTrans" cxnId="{45B4554E-0862-49DE-A43E-8A4579C7AC71}">
      <dgm:prSet/>
      <dgm:spPr/>
      <dgm:t>
        <a:bodyPr/>
        <a:lstStyle/>
        <a:p>
          <a:endParaRPr lang="de-DE"/>
        </a:p>
      </dgm:t>
    </dgm:pt>
    <dgm:pt modelId="{5FF11376-C2D4-4704-B778-381932E9AC4A}" type="pres">
      <dgm:prSet presAssocID="{D27EFD9B-5C7C-4CB1-845C-A970006DCB06}" presName="linear" presStyleCnt="0">
        <dgm:presLayoutVars>
          <dgm:dir/>
          <dgm:animLvl val="lvl"/>
          <dgm:resizeHandles val="exact"/>
        </dgm:presLayoutVars>
      </dgm:prSet>
      <dgm:spPr/>
    </dgm:pt>
    <dgm:pt modelId="{0021790A-512A-4737-87F1-9BB44F5F1B53}" type="pres">
      <dgm:prSet presAssocID="{3A55187B-0E2F-449F-A3F5-0C7F727A22F3}" presName="parentLin" presStyleCnt="0"/>
      <dgm:spPr/>
    </dgm:pt>
    <dgm:pt modelId="{BB941D40-7A3C-49E3-B202-DA3382B121CC}" type="pres">
      <dgm:prSet presAssocID="{3A55187B-0E2F-449F-A3F5-0C7F727A22F3}" presName="parentLeftMargin" presStyleLbl="node1" presStyleIdx="0" presStyleCnt="5"/>
      <dgm:spPr/>
    </dgm:pt>
    <dgm:pt modelId="{D730A1D4-6D78-4739-9ED5-21BC212ECA1E}" type="pres">
      <dgm:prSet presAssocID="{3A55187B-0E2F-449F-A3F5-0C7F727A22F3}" presName="parentText" presStyleLbl="node1" presStyleIdx="0" presStyleCnt="5">
        <dgm:presLayoutVars>
          <dgm:chMax val="0"/>
          <dgm:bulletEnabled val="1"/>
        </dgm:presLayoutVars>
      </dgm:prSet>
      <dgm:spPr/>
    </dgm:pt>
    <dgm:pt modelId="{EA3A1E8B-2B76-4464-B879-FEAD7B4710FD}" type="pres">
      <dgm:prSet presAssocID="{3A55187B-0E2F-449F-A3F5-0C7F727A22F3}" presName="negativeSpace" presStyleCnt="0"/>
      <dgm:spPr/>
    </dgm:pt>
    <dgm:pt modelId="{8CE1E41A-E6A0-443F-84B4-DF593F8EF5AB}" type="pres">
      <dgm:prSet presAssocID="{3A55187B-0E2F-449F-A3F5-0C7F727A22F3}" presName="childText" presStyleLbl="conFgAcc1" presStyleIdx="0" presStyleCnt="5">
        <dgm:presLayoutVars>
          <dgm:bulletEnabled val="1"/>
        </dgm:presLayoutVars>
      </dgm:prSet>
      <dgm:spPr/>
    </dgm:pt>
    <dgm:pt modelId="{33069E5B-9DB8-4751-B3EF-5778FDE378A9}" type="pres">
      <dgm:prSet presAssocID="{DD2B1332-AA81-488F-A106-FAB6BC6B4FC4}" presName="spaceBetweenRectangles" presStyleCnt="0"/>
      <dgm:spPr/>
    </dgm:pt>
    <dgm:pt modelId="{88523891-441C-47D1-A2B5-4A5B362E09E9}" type="pres">
      <dgm:prSet presAssocID="{F835481D-AB06-446A-911B-AC773C585D88}" presName="parentLin" presStyleCnt="0"/>
      <dgm:spPr/>
    </dgm:pt>
    <dgm:pt modelId="{8157305A-042F-4007-A55D-036D751C7A6D}" type="pres">
      <dgm:prSet presAssocID="{F835481D-AB06-446A-911B-AC773C585D88}" presName="parentLeftMargin" presStyleLbl="node1" presStyleIdx="0" presStyleCnt="5"/>
      <dgm:spPr/>
    </dgm:pt>
    <dgm:pt modelId="{BD410789-7526-4C0C-8B02-15B977BB72AF}" type="pres">
      <dgm:prSet presAssocID="{F835481D-AB06-446A-911B-AC773C585D88}" presName="parentText" presStyleLbl="node1" presStyleIdx="1" presStyleCnt="5">
        <dgm:presLayoutVars>
          <dgm:chMax val="0"/>
          <dgm:bulletEnabled val="1"/>
        </dgm:presLayoutVars>
      </dgm:prSet>
      <dgm:spPr/>
    </dgm:pt>
    <dgm:pt modelId="{DE60B8B9-E7C6-47C1-BECF-CA07FA0D08EB}" type="pres">
      <dgm:prSet presAssocID="{F835481D-AB06-446A-911B-AC773C585D88}" presName="negativeSpace" presStyleCnt="0"/>
      <dgm:spPr/>
    </dgm:pt>
    <dgm:pt modelId="{8E793586-A3A5-45C0-A0C3-F6D9BE6C317D}" type="pres">
      <dgm:prSet presAssocID="{F835481D-AB06-446A-911B-AC773C585D88}" presName="childText" presStyleLbl="conFgAcc1" presStyleIdx="1" presStyleCnt="5">
        <dgm:presLayoutVars>
          <dgm:bulletEnabled val="1"/>
        </dgm:presLayoutVars>
      </dgm:prSet>
      <dgm:spPr/>
    </dgm:pt>
    <dgm:pt modelId="{D4C51BB4-CA4A-4791-AB93-16F878B02F29}" type="pres">
      <dgm:prSet presAssocID="{419CB75F-6BFF-4723-ACFB-4C044E57BB39}" presName="spaceBetweenRectangles" presStyleCnt="0"/>
      <dgm:spPr/>
    </dgm:pt>
    <dgm:pt modelId="{FCE8457B-B9CF-43AC-9D24-6B93947493B7}" type="pres">
      <dgm:prSet presAssocID="{15E19ACE-E8DA-4380-9B69-5115A7914143}" presName="parentLin" presStyleCnt="0"/>
      <dgm:spPr/>
    </dgm:pt>
    <dgm:pt modelId="{ABF26A3E-936D-47B8-B127-3AFAF868525B}" type="pres">
      <dgm:prSet presAssocID="{15E19ACE-E8DA-4380-9B69-5115A7914143}" presName="parentLeftMargin" presStyleLbl="node1" presStyleIdx="1" presStyleCnt="5"/>
      <dgm:spPr/>
    </dgm:pt>
    <dgm:pt modelId="{432F47E4-1FC7-44A8-8479-CE6D3CF2DF26}" type="pres">
      <dgm:prSet presAssocID="{15E19ACE-E8DA-4380-9B69-5115A7914143}" presName="parentText" presStyleLbl="node1" presStyleIdx="2" presStyleCnt="5">
        <dgm:presLayoutVars>
          <dgm:chMax val="0"/>
          <dgm:bulletEnabled val="1"/>
        </dgm:presLayoutVars>
      </dgm:prSet>
      <dgm:spPr/>
    </dgm:pt>
    <dgm:pt modelId="{6C931340-E7C4-4437-A2F6-847F09F1ACD5}" type="pres">
      <dgm:prSet presAssocID="{15E19ACE-E8DA-4380-9B69-5115A7914143}" presName="negativeSpace" presStyleCnt="0"/>
      <dgm:spPr/>
    </dgm:pt>
    <dgm:pt modelId="{90B8F839-2678-4621-BAAD-9F38014F6C0C}" type="pres">
      <dgm:prSet presAssocID="{15E19ACE-E8DA-4380-9B69-5115A7914143}" presName="childText" presStyleLbl="conFgAcc1" presStyleIdx="2" presStyleCnt="5">
        <dgm:presLayoutVars>
          <dgm:bulletEnabled val="1"/>
        </dgm:presLayoutVars>
      </dgm:prSet>
      <dgm:spPr/>
    </dgm:pt>
    <dgm:pt modelId="{F15BD265-438A-4C56-8295-CF2078175B95}" type="pres">
      <dgm:prSet presAssocID="{F2899E5E-5B49-4B8D-B297-5B35B04EA576}" presName="spaceBetweenRectangles" presStyleCnt="0"/>
      <dgm:spPr/>
    </dgm:pt>
    <dgm:pt modelId="{D2BD1B74-7418-43ED-A20A-E1A29BDA194E}" type="pres">
      <dgm:prSet presAssocID="{41AF7012-FE42-4165-9CCD-C900A14987F7}" presName="parentLin" presStyleCnt="0"/>
      <dgm:spPr/>
    </dgm:pt>
    <dgm:pt modelId="{15552F6D-B86B-474E-B846-739233566CD1}" type="pres">
      <dgm:prSet presAssocID="{41AF7012-FE42-4165-9CCD-C900A14987F7}" presName="parentLeftMargin" presStyleLbl="node1" presStyleIdx="2" presStyleCnt="5"/>
      <dgm:spPr/>
    </dgm:pt>
    <dgm:pt modelId="{A5B11C47-AF12-4E73-8535-49A87CCEBF24}" type="pres">
      <dgm:prSet presAssocID="{41AF7012-FE42-4165-9CCD-C900A14987F7}" presName="parentText" presStyleLbl="node1" presStyleIdx="3" presStyleCnt="5">
        <dgm:presLayoutVars>
          <dgm:chMax val="0"/>
          <dgm:bulletEnabled val="1"/>
        </dgm:presLayoutVars>
      </dgm:prSet>
      <dgm:spPr/>
    </dgm:pt>
    <dgm:pt modelId="{2FE294F7-5DF6-4E2F-BAD0-CE02537DAE03}" type="pres">
      <dgm:prSet presAssocID="{41AF7012-FE42-4165-9CCD-C900A14987F7}" presName="negativeSpace" presStyleCnt="0"/>
      <dgm:spPr/>
    </dgm:pt>
    <dgm:pt modelId="{3F460192-DA99-4F1F-9FDD-3745C11A1470}" type="pres">
      <dgm:prSet presAssocID="{41AF7012-FE42-4165-9CCD-C900A14987F7}" presName="childText" presStyleLbl="conFgAcc1" presStyleIdx="3" presStyleCnt="5">
        <dgm:presLayoutVars>
          <dgm:bulletEnabled val="1"/>
        </dgm:presLayoutVars>
      </dgm:prSet>
      <dgm:spPr/>
    </dgm:pt>
    <dgm:pt modelId="{DF4BBEB6-F9E0-4136-812F-519AF0D46D0F}" type="pres">
      <dgm:prSet presAssocID="{8A56623C-AF2B-40F9-B212-BB0D708B458E}" presName="spaceBetweenRectangles" presStyleCnt="0"/>
      <dgm:spPr/>
    </dgm:pt>
    <dgm:pt modelId="{82592852-5A71-4DB8-A43B-91FDF54EBCD3}" type="pres">
      <dgm:prSet presAssocID="{F50378CB-AF0F-4AF3-B0BD-043F7C2C7F41}" presName="parentLin" presStyleCnt="0"/>
      <dgm:spPr/>
    </dgm:pt>
    <dgm:pt modelId="{30BFAF84-ECAD-4943-9A1E-B85EA857A278}" type="pres">
      <dgm:prSet presAssocID="{F50378CB-AF0F-4AF3-B0BD-043F7C2C7F41}" presName="parentLeftMargin" presStyleLbl="node1" presStyleIdx="3" presStyleCnt="5"/>
      <dgm:spPr/>
    </dgm:pt>
    <dgm:pt modelId="{27338F9A-46F1-44C4-950D-DE4B45C928A0}" type="pres">
      <dgm:prSet presAssocID="{F50378CB-AF0F-4AF3-B0BD-043F7C2C7F41}" presName="parentText" presStyleLbl="node1" presStyleIdx="4" presStyleCnt="5">
        <dgm:presLayoutVars>
          <dgm:chMax val="0"/>
          <dgm:bulletEnabled val="1"/>
        </dgm:presLayoutVars>
      </dgm:prSet>
      <dgm:spPr/>
    </dgm:pt>
    <dgm:pt modelId="{4E5C3B2D-1FF7-4A4C-A7F8-1E5E16CF4D49}" type="pres">
      <dgm:prSet presAssocID="{F50378CB-AF0F-4AF3-B0BD-043F7C2C7F41}" presName="negativeSpace" presStyleCnt="0"/>
      <dgm:spPr/>
    </dgm:pt>
    <dgm:pt modelId="{A688A6C1-CF5C-44D2-8859-1DCDB54A1933}" type="pres">
      <dgm:prSet presAssocID="{F50378CB-AF0F-4AF3-B0BD-043F7C2C7F41}" presName="childText" presStyleLbl="conFgAcc1" presStyleIdx="4" presStyleCnt="5">
        <dgm:presLayoutVars>
          <dgm:bulletEnabled val="1"/>
        </dgm:presLayoutVars>
      </dgm:prSet>
      <dgm:spPr/>
    </dgm:pt>
  </dgm:ptLst>
  <dgm:cxnLst>
    <dgm:cxn modelId="{4C058303-3430-44FC-AA7B-34F35BE1FDB6}" type="presOf" srcId="{15E19ACE-E8DA-4380-9B69-5115A7914143}" destId="{ABF26A3E-936D-47B8-B127-3AFAF868525B}" srcOrd="0" destOrd="0" presId="urn:microsoft.com/office/officeart/2005/8/layout/list1"/>
    <dgm:cxn modelId="{AE24EF06-E6E9-4FFA-BC3D-2C671D46AFA8}" type="presOf" srcId="{F835481D-AB06-446A-911B-AC773C585D88}" destId="{8157305A-042F-4007-A55D-036D751C7A6D}" srcOrd="0" destOrd="0" presId="urn:microsoft.com/office/officeart/2005/8/layout/list1"/>
    <dgm:cxn modelId="{161B6A0E-FA93-43B0-A423-2681C307C514}" type="presOf" srcId="{F50378CB-AF0F-4AF3-B0BD-043F7C2C7F41}" destId="{30BFAF84-ECAD-4943-9A1E-B85EA857A278}" srcOrd="0" destOrd="0" presId="urn:microsoft.com/office/officeart/2005/8/layout/list1"/>
    <dgm:cxn modelId="{5F1FA51A-8CE7-40CC-BF2D-F326015286AB}" type="presOf" srcId="{15E19ACE-E8DA-4380-9B69-5115A7914143}" destId="{432F47E4-1FC7-44A8-8479-CE6D3CF2DF26}" srcOrd="1" destOrd="0" presId="urn:microsoft.com/office/officeart/2005/8/layout/list1"/>
    <dgm:cxn modelId="{45B4554E-0862-49DE-A43E-8A4579C7AC71}" srcId="{D27EFD9B-5C7C-4CB1-845C-A970006DCB06}" destId="{F835481D-AB06-446A-911B-AC773C585D88}" srcOrd="1" destOrd="0" parTransId="{95EFFBD2-51C8-461D-86F1-53771384162A}" sibTransId="{419CB75F-6BFF-4723-ACFB-4C044E57BB39}"/>
    <dgm:cxn modelId="{A248DA6E-D476-4359-9AE4-9AC899062C5B}" type="presOf" srcId="{3A55187B-0E2F-449F-A3F5-0C7F727A22F3}" destId="{BB941D40-7A3C-49E3-B202-DA3382B121CC}" srcOrd="0" destOrd="0" presId="urn:microsoft.com/office/officeart/2005/8/layout/list1"/>
    <dgm:cxn modelId="{9443DC51-C013-4760-B5CF-7C4345B20CF4}" type="presOf" srcId="{41AF7012-FE42-4165-9CCD-C900A14987F7}" destId="{A5B11C47-AF12-4E73-8535-49A87CCEBF24}" srcOrd="1" destOrd="0" presId="urn:microsoft.com/office/officeart/2005/8/layout/list1"/>
    <dgm:cxn modelId="{75C31C58-04CC-4A1E-ACD1-EA6F0A7A9933}" srcId="{D27EFD9B-5C7C-4CB1-845C-A970006DCB06}" destId="{41AF7012-FE42-4165-9CCD-C900A14987F7}" srcOrd="3" destOrd="0" parTransId="{6BDEFC1D-034A-4F25-8E65-230098C72668}" sibTransId="{8A56623C-AF2B-40F9-B212-BB0D708B458E}"/>
    <dgm:cxn modelId="{CE020F93-325F-4FBA-86F3-CC29DEF2B2C9}" srcId="{D27EFD9B-5C7C-4CB1-845C-A970006DCB06}" destId="{15E19ACE-E8DA-4380-9B69-5115A7914143}" srcOrd="2" destOrd="0" parTransId="{D650911F-3EB5-4625-9CDC-84657E812B8F}" sibTransId="{F2899E5E-5B49-4B8D-B297-5B35B04EA576}"/>
    <dgm:cxn modelId="{632D9597-B140-4CF9-9860-905184E80DC1}" type="presOf" srcId="{41AF7012-FE42-4165-9CCD-C900A14987F7}" destId="{15552F6D-B86B-474E-B846-739233566CD1}" srcOrd="0" destOrd="0" presId="urn:microsoft.com/office/officeart/2005/8/layout/list1"/>
    <dgm:cxn modelId="{3E1414CD-5EE7-4314-89FA-1E00E3841284}" type="presOf" srcId="{F835481D-AB06-446A-911B-AC773C585D88}" destId="{BD410789-7526-4C0C-8B02-15B977BB72AF}" srcOrd="1" destOrd="0" presId="urn:microsoft.com/office/officeart/2005/8/layout/list1"/>
    <dgm:cxn modelId="{75C526D5-9B0B-4881-BAE7-5B1D91BDAFB4}" type="presOf" srcId="{3A55187B-0E2F-449F-A3F5-0C7F727A22F3}" destId="{D730A1D4-6D78-4739-9ED5-21BC212ECA1E}" srcOrd="1" destOrd="0" presId="urn:microsoft.com/office/officeart/2005/8/layout/list1"/>
    <dgm:cxn modelId="{D5F821DB-B938-44CF-81CE-29C6148B57BD}" type="presOf" srcId="{F50378CB-AF0F-4AF3-B0BD-043F7C2C7F41}" destId="{27338F9A-46F1-44C4-950D-DE4B45C928A0}" srcOrd="1" destOrd="0" presId="urn:microsoft.com/office/officeart/2005/8/layout/list1"/>
    <dgm:cxn modelId="{A08B70DE-F3DB-4A3C-8105-A1AC51B1143C}" srcId="{D27EFD9B-5C7C-4CB1-845C-A970006DCB06}" destId="{F50378CB-AF0F-4AF3-B0BD-043F7C2C7F41}" srcOrd="4" destOrd="0" parTransId="{B9FD86E2-1C1F-448A-B942-5852975A4608}" sibTransId="{112FAEA3-3730-47EA-9022-AAB48E4BE9E2}"/>
    <dgm:cxn modelId="{B3DDC5E0-F4AD-4B01-AAEA-5B4873FA6641}" type="presOf" srcId="{D27EFD9B-5C7C-4CB1-845C-A970006DCB06}" destId="{5FF11376-C2D4-4704-B778-381932E9AC4A}" srcOrd="0" destOrd="0" presId="urn:microsoft.com/office/officeart/2005/8/layout/list1"/>
    <dgm:cxn modelId="{BEA23FF1-8D9C-4787-B905-28F3E5E196D1}" srcId="{D27EFD9B-5C7C-4CB1-845C-A970006DCB06}" destId="{3A55187B-0E2F-449F-A3F5-0C7F727A22F3}" srcOrd="0" destOrd="0" parTransId="{0CCA99C9-E55A-4274-B513-E263B0E1D740}" sibTransId="{DD2B1332-AA81-488F-A106-FAB6BC6B4FC4}"/>
    <dgm:cxn modelId="{6E9A314F-6E67-4A73-BEA6-1F0074ED9C5E}" type="presParOf" srcId="{5FF11376-C2D4-4704-B778-381932E9AC4A}" destId="{0021790A-512A-4737-87F1-9BB44F5F1B53}" srcOrd="0" destOrd="0" presId="urn:microsoft.com/office/officeart/2005/8/layout/list1"/>
    <dgm:cxn modelId="{27C4FDB3-D9A5-47CA-AA50-2C8AC303F164}" type="presParOf" srcId="{0021790A-512A-4737-87F1-9BB44F5F1B53}" destId="{BB941D40-7A3C-49E3-B202-DA3382B121CC}" srcOrd="0" destOrd="0" presId="urn:microsoft.com/office/officeart/2005/8/layout/list1"/>
    <dgm:cxn modelId="{88648C15-3866-41E2-8059-13B850F03CF4}" type="presParOf" srcId="{0021790A-512A-4737-87F1-9BB44F5F1B53}" destId="{D730A1D4-6D78-4739-9ED5-21BC212ECA1E}" srcOrd="1" destOrd="0" presId="urn:microsoft.com/office/officeart/2005/8/layout/list1"/>
    <dgm:cxn modelId="{C9C5A2D5-AD55-48CE-A405-06CA6C4B85D3}" type="presParOf" srcId="{5FF11376-C2D4-4704-B778-381932E9AC4A}" destId="{EA3A1E8B-2B76-4464-B879-FEAD7B4710FD}" srcOrd="1" destOrd="0" presId="urn:microsoft.com/office/officeart/2005/8/layout/list1"/>
    <dgm:cxn modelId="{885E1259-0F25-41A1-94F6-D764B74D8F77}" type="presParOf" srcId="{5FF11376-C2D4-4704-B778-381932E9AC4A}" destId="{8CE1E41A-E6A0-443F-84B4-DF593F8EF5AB}" srcOrd="2" destOrd="0" presId="urn:microsoft.com/office/officeart/2005/8/layout/list1"/>
    <dgm:cxn modelId="{7F304BF4-8D26-42ED-9962-B99E1FEC47FE}" type="presParOf" srcId="{5FF11376-C2D4-4704-B778-381932E9AC4A}" destId="{33069E5B-9DB8-4751-B3EF-5778FDE378A9}" srcOrd="3" destOrd="0" presId="urn:microsoft.com/office/officeart/2005/8/layout/list1"/>
    <dgm:cxn modelId="{718E6561-B303-4DE7-9F0F-9347D20EBF58}" type="presParOf" srcId="{5FF11376-C2D4-4704-B778-381932E9AC4A}" destId="{88523891-441C-47D1-A2B5-4A5B362E09E9}" srcOrd="4" destOrd="0" presId="urn:microsoft.com/office/officeart/2005/8/layout/list1"/>
    <dgm:cxn modelId="{C7DDF9C0-E024-44AB-A21C-1CA80580E408}" type="presParOf" srcId="{88523891-441C-47D1-A2B5-4A5B362E09E9}" destId="{8157305A-042F-4007-A55D-036D751C7A6D}" srcOrd="0" destOrd="0" presId="urn:microsoft.com/office/officeart/2005/8/layout/list1"/>
    <dgm:cxn modelId="{101A079F-C990-42A6-80D1-F7529C05F3C2}" type="presParOf" srcId="{88523891-441C-47D1-A2B5-4A5B362E09E9}" destId="{BD410789-7526-4C0C-8B02-15B977BB72AF}" srcOrd="1" destOrd="0" presId="urn:microsoft.com/office/officeart/2005/8/layout/list1"/>
    <dgm:cxn modelId="{96EA1C47-18E8-45D6-87BA-5F4D920EE331}" type="presParOf" srcId="{5FF11376-C2D4-4704-B778-381932E9AC4A}" destId="{DE60B8B9-E7C6-47C1-BECF-CA07FA0D08EB}" srcOrd="5" destOrd="0" presId="urn:microsoft.com/office/officeart/2005/8/layout/list1"/>
    <dgm:cxn modelId="{9AA5AB86-0219-4389-8369-33422F6B1F28}" type="presParOf" srcId="{5FF11376-C2D4-4704-B778-381932E9AC4A}" destId="{8E793586-A3A5-45C0-A0C3-F6D9BE6C317D}" srcOrd="6" destOrd="0" presId="urn:microsoft.com/office/officeart/2005/8/layout/list1"/>
    <dgm:cxn modelId="{A377EDBF-AF03-4799-9011-B8EC821739C2}" type="presParOf" srcId="{5FF11376-C2D4-4704-B778-381932E9AC4A}" destId="{D4C51BB4-CA4A-4791-AB93-16F878B02F29}" srcOrd="7" destOrd="0" presId="urn:microsoft.com/office/officeart/2005/8/layout/list1"/>
    <dgm:cxn modelId="{04C7EF5A-9484-4FA3-97DE-C14C8A1A719F}" type="presParOf" srcId="{5FF11376-C2D4-4704-B778-381932E9AC4A}" destId="{FCE8457B-B9CF-43AC-9D24-6B93947493B7}" srcOrd="8" destOrd="0" presId="urn:microsoft.com/office/officeart/2005/8/layout/list1"/>
    <dgm:cxn modelId="{2909B3AE-067E-43D4-A641-AA9A554D37CD}" type="presParOf" srcId="{FCE8457B-B9CF-43AC-9D24-6B93947493B7}" destId="{ABF26A3E-936D-47B8-B127-3AFAF868525B}" srcOrd="0" destOrd="0" presId="urn:microsoft.com/office/officeart/2005/8/layout/list1"/>
    <dgm:cxn modelId="{7C34F75D-D172-492F-8BD6-A461B24269B5}" type="presParOf" srcId="{FCE8457B-B9CF-43AC-9D24-6B93947493B7}" destId="{432F47E4-1FC7-44A8-8479-CE6D3CF2DF26}" srcOrd="1" destOrd="0" presId="urn:microsoft.com/office/officeart/2005/8/layout/list1"/>
    <dgm:cxn modelId="{D3855F7F-4E74-459B-863E-2854B087BA9E}" type="presParOf" srcId="{5FF11376-C2D4-4704-B778-381932E9AC4A}" destId="{6C931340-E7C4-4437-A2F6-847F09F1ACD5}" srcOrd="9" destOrd="0" presId="urn:microsoft.com/office/officeart/2005/8/layout/list1"/>
    <dgm:cxn modelId="{393C1961-537E-4835-A6B1-3020B3E04655}" type="presParOf" srcId="{5FF11376-C2D4-4704-B778-381932E9AC4A}" destId="{90B8F839-2678-4621-BAAD-9F38014F6C0C}" srcOrd="10" destOrd="0" presId="urn:microsoft.com/office/officeart/2005/8/layout/list1"/>
    <dgm:cxn modelId="{AA879B96-7F92-4967-A3E8-68E0BA4B8472}" type="presParOf" srcId="{5FF11376-C2D4-4704-B778-381932E9AC4A}" destId="{F15BD265-438A-4C56-8295-CF2078175B95}" srcOrd="11" destOrd="0" presId="urn:microsoft.com/office/officeart/2005/8/layout/list1"/>
    <dgm:cxn modelId="{575E7134-E1CB-4D7D-B0FC-64B2836E82B4}" type="presParOf" srcId="{5FF11376-C2D4-4704-B778-381932E9AC4A}" destId="{D2BD1B74-7418-43ED-A20A-E1A29BDA194E}" srcOrd="12" destOrd="0" presId="urn:microsoft.com/office/officeart/2005/8/layout/list1"/>
    <dgm:cxn modelId="{F9E63AFD-DE52-430E-89D8-335C1B42ED83}" type="presParOf" srcId="{D2BD1B74-7418-43ED-A20A-E1A29BDA194E}" destId="{15552F6D-B86B-474E-B846-739233566CD1}" srcOrd="0" destOrd="0" presId="urn:microsoft.com/office/officeart/2005/8/layout/list1"/>
    <dgm:cxn modelId="{21967B50-42CB-4FC2-850A-3696F39021D2}" type="presParOf" srcId="{D2BD1B74-7418-43ED-A20A-E1A29BDA194E}" destId="{A5B11C47-AF12-4E73-8535-49A87CCEBF24}" srcOrd="1" destOrd="0" presId="urn:microsoft.com/office/officeart/2005/8/layout/list1"/>
    <dgm:cxn modelId="{D9DC5BDF-C24C-4268-ADFD-98359AF8D397}" type="presParOf" srcId="{5FF11376-C2D4-4704-B778-381932E9AC4A}" destId="{2FE294F7-5DF6-4E2F-BAD0-CE02537DAE03}" srcOrd="13" destOrd="0" presId="urn:microsoft.com/office/officeart/2005/8/layout/list1"/>
    <dgm:cxn modelId="{702B52F9-282B-423C-93F0-3FC4313CEBFC}" type="presParOf" srcId="{5FF11376-C2D4-4704-B778-381932E9AC4A}" destId="{3F460192-DA99-4F1F-9FDD-3745C11A1470}" srcOrd="14" destOrd="0" presId="urn:microsoft.com/office/officeart/2005/8/layout/list1"/>
    <dgm:cxn modelId="{F8101A06-A818-4563-9817-74B3AD361C5E}" type="presParOf" srcId="{5FF11376-C2D4-4704-B778-381932E9AC4A}" destId="{DF4BBEB6-F9E0-4136-812F-519AF0D46D0F}" srcOrd="15" destOrd="0" presId="urn:microsoft.com/office/officeart/2005/8/layout/list1"/>
    <dgm:cxn modelId="{FC90EAB9-B9F9-4391-BBD7-ABA0B60D2402}" type="presParOf" srcId="{5FF11376-C2D4-4704-B778-381932E9AC4A}" destId="{82592852-5A71-4DB8-A43B-91FDF54EBCD3}" srcOrd="16" destOrd="0" presId="urn:microsoft.com/office/officeart/2005/8/layout/list1"/>
    <dgm:cxn modelId="{E2712438-26FA-46D8-ACF9-876ECB3F80A7}" type="presParOf" srcId="{82592852-5A71-4DB8-A43B-91FDF54EBCD3}" destId="{30BFAF84-ECAD-4943-9A1E-B85EA857A278}" srcOrd="0" destOrd="0" presId="urn:microsoft.com/office/officeart/2005/8/layout/list1"/>
    <dgm:cxn modelId="{EA45C9C9-41F1-46DD-90F4-D8EB414A225E}" type="presParOf" srcId="{82592852-5A71-4DB8-A43B-91FDF54EBCD3}" destId="{27338F9A-46F1-44C4-950D-DE4B45C928A0}" srcOrd="1" destOrd="0" presId="urn:microsoft.com/office/officeart/2005/8/layout/list1"/>
    <dgm:cxn modelId="{CFCAE6DD-03D0-4D31-BE7E-2F83151FE447}" type="presParOf" srcId="{5FF11376-C2D4-4704-B778-381932E9AC4A}" destId="{4E5C3B2D-1FF7-4A4C-A7F8-1E5E16CF4D49}" srcOrd="17" destOrd="0" presId="urn:microsoft.com/office/officeart/2005/8/layout/list1"/>
    <dgm:cxn modelId="{ECCB62CC-6969-4BA3-A6DA-8A2CEB25B6AA}" type="presParOf" srcId="{5FF11376-C2D4-4704-B778-381932E9AC4A}" destId="{A688A6C1-CF5C-44D2-8859-1DCDB54A1933}"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27EFD9B-5C7C-4CB1-845C-A970006DCB0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3A55187B-0E2F-449F-A3F5-0C7F727A22F3}">
      <dgm:prSet phldrT="[Text]" custT="1"/>
      <dgm:spPr>
        <a:solidFill>
          <a:schemeClr val="tx1">
            <a:lumMod val="50000"/>
            <a:lumOff val="50000"/>
          </a:schemeClr>
        </a:solidFill>
      </dgm:spPr>
      <dgm:t>
        <a:bodyPr/>
        <a:lstStyle/>
        <a:p>
          <a:pPr algn="ctr"/>
          <a:r>
            <a:rPr lang="en-US" sz="1600" dirty="0"/>
            <a:t>Tasks to do</a:t>
          </a:r>
          <a:endParaRPr lang="de-DE" sz="1600" dirty="0"/>
        </a:p>
      </dgm:t>
    </dgm:pt>
    <dgm:pt modelId="{0CCA99C9-E55A-4274-B513-E263B0E1D740}" type="parTrans" cxnId="{BEA23FF1-8D9C-4787-B905-28F3E5E196D1}">
      <dgm:prSet/>
      <dgm:spPr/>
      <dgm:t>
        <a:bodyPr/>
        <a:lstStyle/>
        <a:p>
          <a:pPr algn="l"/>
          <a:endParaRPr lang="de-DE" sz="2400"/>
        </a:p>
      </dgm:t>
    </dgm:pt>
    <dgm:pt modelId="{DD2B1332-AA81-488F-A106-FAB6BC6B4FC4}" type="sibTrans" cxnId="{BEA23FF1-8D9C-4787-B905-28F3E5E196D1}">
      <dgm:prSet/>
      <dgm:spPr/>
      <dgm:t>
        <a:bodyPr/>
        <a:lstStyle/>
        <a:p>
          <a:pPr algn="l"/>
          <a:endParaRPr lang="de-DE" sz="2400"/>
        </a:p>
      </dgm:t>
    </dgm:pt>
    <dgm:pt modelId="{0F90E2C7-2E58-419D-BE95-552E52349743}">
      <dgm:prSet phldrT="[Text]" custT="1"/>
      <dgm:spPr/>
      <dgm:t>
        <a:bodyPr/>
        <a:lstStyle/>
        <a:p>
          <a:pPr algn="l"/>
          <a:r>
            <a:rPr lang="en-US" sz="1600" dirty="0"/>
            <a:t>UPB:</a:t>
          </a:r>
          <a:endParaRPr lang="de-DE" sz="1600" dirty="0"/>
        </a:p>
      </dgm:t>
    </dgm:pt>
    <dgm:pt modelId="{039289D4-833D-49A6-A25F-D7A3BD122B36}" type="parTrans" cxnId="{B573C68F-FB86-48BB-AFED-D6091A0F8BA0}">
      <dgm:prSet/>
      <dgm:spPr/>
      <dgm:t>
        <a:bodyPr/>
        <a:lstStyle/>
        <a:p>
          <a:pPr algn="l"/>
          <a:endParaRPr lang="de-DE" sz="2400"/>
        </a:p>
      </dgm:t>
    </dgm:pt>
    <dgm:pt modelId="{77749FC1-FCC3-4F45-A53A-D1491C8A6757}" type="sibTrans" cxnId="{B573C68F-FB86-48BB-AFED-D6091A0F8BA0}">
      <dgm:prSet/>
      <dgm:spPr/>
      <dgm:t>
        <a:bodyPr/>
        <a:lstStyle/>
        <a:p>
          <a:pPr algn="l"/>
          <a:endParaRPr lang="de-DE" sz="2400"/>
        </a:p>
      </dgm:t>
    </dgm:pt>
    <dgm:pt modelId="{77C57505-76D5-439F-9665-3E02FE14F1CA}">
      <dgm:prSet custT="1"/>
      <dgm:spPr/>
      <dgm:t>
        <a:bodyPr/>
        <a:lstStyle/>
        <a:p>
          <a:pPr algn="l"/>
          <a:r>
            <a:rPr lang="en-US" sz="1600" dirty="0"/>
            <a:t>SAFE Policy Paper and Layman´s report: </a:t>
          </a:r>
        </a:p>
      </dgm:t>
    </dgm:pt>
    <dgm:pt modelId="{39C344AF-297C-4272-BB16-1826FE69F1EB}" type="parTrans" cxnId="{08C1CD78-F10F-4BAB-8350-EBC6C650EAAD}">
      <dgm:prSet/>
      <dgm:spPr/>
      <dgm:t>
        <a:bodyPr/>
        <a:lstStyle/>
        <a:p>
          <a:pPr algn="l"/>
          <a:endParaRPr lang="de-DE" sz="2400"/>
        </a:p>
      </dgm:t>
    </dgm:pt>
    <dgm:pt modelId="{12B29D94-D716-4CB6-B11D-DC7ECBA111A8}" type="sibTrans" cxnId="{08C1CD78-F10F-4BAB-8350-EBC6C650EAAD}">
      <dgm:prSet/>
      <dgm:spPr/>
      <dgm:t>
        <a:bodyPr/>
        <a:lstStyle/>
        <a:p>
          <a:pPr algn="l"/>
          <a:endParaRPr lang="de-DE" sz="2400"/>
        </a:p>
      </dgm:t>
    </dgm:pt>
    <dgm:pt modelId="{DFB7DEF4-83A8-4C36-853A-D16D7AF293EF}">
      <dgm:prSet custT="1"/>
      <dgm:spPr/>
      <dgm:t>
        <a:bodyPr/>
        <a:lstStyle/>
        <a:p>
          <a:pPr algn="l"/>
          <a:r>
            <a:rPr lang="en-US" sz="1600" dirty="0"/>
            <a:t>All partners:</a:t>
          </a:r>
        </a:p>
      </dgm:t>
    </dgm:pt>
    <dgm:pt modelId="{2DB7890F-F010-42B4-B4BB-B9F02D962AA9}" type="parTrans" cxnId="{0A00D382-EA09-4882-AC1D-79FF04F90BBF}">
      <dgm:prSet/>
      <dgm:spPr/>
      <dgm:t>
        <a:bodyPr/>
        <a:lstStyle/>
        <a:p>
          <a:pPr algn="l"/>
          <a:endParaRPr lang="de-DE" sz="2400"/>
        </a:p>
      </dgm:t>
    </dgm:pt>
    <dgm:pt modelId="{8685FC18-687F-4349-9704-8891B5AC2E65}" type="sibTrans" cxnId="{0A00D382-EA09-4882-AC1D-79FF04F90BBF}">
      <dgm:prSet/>
      <dgm:spPr/>
      <dgm:t>
        <a:bodyPr/>
        <a:lstStyle/>
        <a:p>
          <a:pPr algn="l"/>
          <a:endParaRPr lang="de-DE" sz="2400"/>
        </a:p>
      </dgm:t>
    </dgm:pt>
    <dgm:pt modelId="{6232A307-A3FB-49B9-8FA0-335238E991D5}">
      <dgm:prSet phldrT="[Text]" custT="1"/>
      <dgm:spPr/>
      <dgm:t>
        <a:bodyPr/>
        <a:lstStyle/>
        <a:p>
          <a:pPr algn="l">
            <a:buFont typeface="Wingdings" panose="05000000000000000000" pitchFamily="2" charset="2"/>
            <a:buChar char="§"/>
          </a:pPr>
          <a:r>
            <a:rPr lang="en-US" sz="1600" dirty="0"/>
            <a:t>lead this action</a:t>
          </a:r>
          <a:endParaRPr lang="de-DE" sz="1600" dirty="0"/>
        </a:p>
      </dgm:t>
    </dgm:pt>
    <dgm:pt modelId="{E8FE52B3-3B07-498E-A6D3-723FDB462FFA}" type="parTrans" cxnId="{16537973-457D-40F7-A2DD-6141CAD4178D}">
      <dgm:prSet/>
      <dgm:spPr/>
      <dgm:t>
        <a:bodyPr/>
        <a:lstStyle/>
        <a:p>
          <a:pPr algn="l"/>
          <a:endParaRPr lang="de-DE" sz="2400"/>
        </a:p>
      </dgm:t>
    </dgm:pt>
    <dgm:pt modelId="{329A8B91-51D7-4E60-BA0B-91BD03EB43A1}" type="sibTrans" cxnId="{16537973-457D-40F7-A2DD-6141CAD4178D}">
      <dgm:prSet/>
      <dgm:spPr/>
      <dgm:t>
        <a:bodyPr/>
        <a:lstStyle/>
        <a:p>
          <a:pPr algn="l"/>
          <a:endParaRPr lang="de-DE" sz="2400"/>
        </a:p>
      </dgm:t>
    </dgm:pt>
    <dgm:pt modelId="{9B07F575-458E-4FAB-AD02-EAA2450BA097}">
      <dgm:prSet phldrT="[Text]" custT="1"/>
      <dgm:spPr/>
      <dgm:t>
        <a:bodyPr/>
        <a:lstStyle/>
        <a:p>
          <a:pPr algn="l">
            <a:buFont typeface="Wingdings" panose="05000000000000000000" pitchFamily="2" charset="2"/>
            <a:buChar char="§"/>
          </a:pPr>
          <a:r>
            <a:rPr lang="en-US" sz="1600" dirty="0"/>
            <a:t>draft the policy paper</a:t>
          </a:r>
          <a:endParaRPr lang="de-DE" sz="1600" dirty="0"/>
        </a:p>
      </dgm:t>
    </dgm:pt>
    <dgm:pt modelId="{70A01EB8-3843-48FD-A330-159A76E7A933}" type="parTrans" cxnId="{C57F35A2-1612-4599-AAD4-1EC8EE6845BB}">
      <dgm:prSet/>
      <dgm:spPr/>
      <dgm:t>
        <a:bodyPr/>
        <a:lstStyle/>
        <a:p>
          <a:pPr algn="l"/>
          <a:endParaRPr lang="de-DE" sz="2400"/>
        </a:p>
      </dgm:t>
    </dgm:pt>
    <dgm:pt modelId="{7DF2AD5C-858A-4B05-AB7B-EAB6F1EBAF70}" type="sibTrans" cxnId="{C57F35A2-1612-4599-AAD4-1EC8EE6845BB}">
      <dgm:prSet/>
      <dgm:spPr/>
      <dgm:t>
        <a:bodyPr/>
        <a:lstStyle/>
        <a:p>
          <a:pPr algn="l"/>
          <a:endParaRPr lang="de-DE" sz="2400"/>
        </a:p>
      </dgm:t>
    </dgm:pt>
    <dgm:pt modelId="{53487FA1-93D4-4376-B2E5-6CBC894B2B2F}">
      <dgm:prSet phldrT="[Text]" custT="1"/>
      <dgm:spPr/>
      <dgm:t>
        <a:bodyPr/>
        <a:lstStyle/>
        <a:p>
          <a:pPr algn="l">
            <a:buFont typeface="Wingdings" panose="05000000000000000000" pitchFamily="2" charset="2"/>
            <a:buChar char="§"/>
          </a:pPr>
          <a:r>
            <a:rPr lang="en-US" sz="1600" dirty="0"/>
            <a:t>the layman ́s report </a:t>
          </a:r>
          <a:endParaRPr lang="de-DE" sz="1600" dirty="0"/>
        </a:p>
      </dgm:t>
    </dgm:pt>
    <dgm:pt modelId="{C171E042-512F-4234-8904-9B1567EB92E5}" type="parTrans" cxnId="{337B4F55-BAFF-4B17-9539-34FE36B78304}">
      <dgm:prSet/>
      <dgm:spPr/>
      <dgm:t>
        <a:bodyPr/>
        <a:lstStyle/>
        <a:p>
          <a:pPr algn="l"/>
          <a:endParaRPr lang="de-DE" sz="2400"/>
        </a:p>
      </dgm:t>
    </dgm:pt>
    <dgm:pt modelId="{8038D17A-7BFE-489D-A175-461770CED81C}" type="sibTrans" cxnId="{337B4F55-BAFF-4B17-9539-34FE36B78304}">
      <dgm:prSet/>
      <dgm:spPr/>
      <dgm:t>
        <a:bodyPr/>
        <a:lstStyle/>
        <a:p>
          <a:pPr algn="l"/>
          <a:endParaRPr lang="de-DE" sz="2400"/>
        </a:p>
      </dgm:t>
    </dgm:pt>
    <dgm:pt modelId="{26E5018A-CD87-4C05-8B92-256FC7EF2917}">
      <dgm:prSet custT="1"/>
      <dgm:spPr/>
      <dgm:t>
        <a:bodyPr/>
        <a:lstStyle/>
        <a:p>
          <a:pPr algn="l"/>
          <a:r>
            <a:rPr lang="en-US" sz="1600" dirty="0"/>
            <a:t>based on the work of the Outcomes</a:t>
          </a:r>
        </a:p>
      </dgm:t>
    </dgm:pt>
    <dgm:pt modelId="{52E0D57D-F7D9-4004-A4EA-A4D7A835CA69}" type="parTrans" cxnId="{7BA4A83F-150D-4A44-A79B-0D218FDE681F}">
      <dgm:prSet/>
      <dgm:spPr/>
      <dgm:t>
        <a:bodyPr/>
        <a:lstStyle/>
        <a:p>
          <a:pPr algn="l"/>
          <a:endParaRPr lang="de-DE" sz="2400"/>
        </a:p>
      </dgm:t>
    </dgm:pt>
    <dgm:pt modelId="{532B2C3F-98C1-4E94-9999-97C0CFDD462A}" type="sibTrans" cxnId="{7BA4A83F-150D-4A44-A79B-0D218FDE681F}">
      <dgm:prSet/>
      <dgm:spPr/>
      <dgm:t>
        <a:bodyPr/>
        <a:lstStyle/>
        <a:p>
          <a:pPr algn="l"/>
          <a:endParaRPr lang="de-DE" sz="2400"/>
        </a:p>
      </dgm:t>
    </dgm:pt>
    <dgm:pt modelId="{E447003E-4D81-45FC-AC7D-903F9D39905C}">
      <dgm:prSet custT="1"/>
      <dgm:spPr/>
      <dgm:t>
        <a:bodyPr/>
        <a:lstStyle/>
        <a:p>
          <a:pPr algn="l"/>
          <a:r>
            <a:rPr lang="en-US" sz="1600" dirty="0"/>
            <a:t>based on the responses to a policy questionnaire which UPB will develop</a:t>
          </a:r>
        </a:p>
      </dgm:t>
    </dgm:pt>
    <dgm:pt modelId="{AF529A43-4519-4F10-AF02-5C081BD31E27}" type="parTrans" cxnId="{DE0606CC-7196-46A9-9FAD-232474D6FC62}">
      <dgm:prSet/>
      <dgm:spPr/>
      <dgm:t>
        <a:bodyPr/>
        <a:lstStyle/>
        <a:p>
          <a:pPr algn="l"/>
          <a:endParaRPr lang="de-DE" sz="2400"/>
        </a:p>
      </dgm:t>
    </dgm:pt>
    <dgm:pt modelId="{29EC344B-D56D-4F5F-9184-CC3A7429DFF3}" type="sibTrans" cxnId="{DE0606CC-7196-46A9-9FAD-232474D6FC62}">
      <dgm:prSet/>
      <dgm:spPr/>
      <dgm:t>
        <a:bodyPr/>
        <a:lstStyle/>
        <a:p>
          <a:pPr algn="l"/>
          <a:endParaRPr lang="de-DE" sz="2400"/>
        </a:p>
      </dgm:t>
    </dgm:pt>
    <dgm:pt modelId="{7D40BAB7-A04B-456B-958F-432DA46344EA}">
      <dgm:prSet custT="1"/>
      <dgm:spPr/>
      <dgm:t>
        <a:bodyPr/>
        <a:lstStyle/>
        <a:p>
          <a:pPr algn="l"/>
          <a:r>
            <a:rPr lang="en-US" sz="1600"/>
            <a:t>translation </a:t>
          </a:r>
          <a:r>
            <a:rPr lang="en-US" sz="1600" dirty="0"/>
            <a:t>of the reports by </a:t>
          </a:r>
          <a:r>
            <a:rPr lang="en-US" sz="1600"/>
            <a:t>all partners </a:t>
          </a:r>
          <a:endParaRPr lang="en-US" sz="1600" dirty="0"/>
        </a:p>
      </dgm:t>
    </dgm:pt>
    <dgm:pt modelId="{F00B8050-FFFD-428C-9652-59A96A3E6DC9}" type="parTrans" cxnId="{04762CC3-81DA-46C0-AC32-07CBD193B4DA}">
      <dgm:prSet/>
      <dgm:spPr/>
      <dgm:t>
        <a:bodyPr/>
        <a:lstStyle/>
        <a:p>
          <a:pPr algn="l"/>
          <a:endParaRPr lang="de-DE" sz="2400"/>
        </a:p>
      </dgm:t>
    </dgm:pt>
    <dgm:pt modelId="{15BF6357-536C-47CC-A41C-4EE393EF7512}" type="sibTrans" cxnId="{04762CC3-81DA-46C0-AC32-07CBD193B4DA}">
      <dgm:prSet/>
      <dgm:spPr/>
      <dgm:t>
        <a:bodyPr/>
        <a:lstStyle/>
        <a:p>
          <a:pPr algn="l"/>
          <a:endParaRPr lang="de-DE" sz="2400"/>
        </a:p>
      </dgm:t>
    </dgm:pt>
    <dgm:pt modelId="{778D192C-9BE4-4A12-9E2B-4DB237EEE910}">
      <dgm:prSet custT="1"/>
      <dgm:spPr/>
      <dgm:t>
        <a:bodyPr/>
        <a:lstStyle/>
        <a:p>
          <a:pPr algn="l"/>
          <a:r>
            <a:rPr lang="en-US" sz="1600" dirty="0"/>
            <a:t>printed in all partner languages</a:t>
          </a:r>
        </a:p>
      </dgm:t>
    </dgm:pt>
    <dgm:pt modelId="{EEE8698D-155E-4313-9DF3-F96016E785C6}" type="parTrans" cxnId="{EEAE57F1-78AA-4D7D-862B-A10137735B8B}">
      <dgm:prSet/>
      <dgm:spPr/>
      <dgm:t>
        <a:bodyPr/>
        <a:lstStyle/>
        <a:p>
          <a:endParaRPr lang="de-DE" sz="2400"/>
        </a:p>
      </dgm:t>
    </dgm:pt>
    <dgm:pt modelId="{B8B160A9-C044-439B-AACE-4ECB6CF7EF00}" type="sibTrans" cxnId="{EEAE57F1-78AA-4D7D-862B-A10137735B8B}">
      <dgm:prSet/>
      <dgm:spPr/>
      <dgm:t>
        <a:bodyPr/>
        <a:lstStyle/>
        <a:p>
          <a:endParaRPr lang="de-DE" sz="2400"/>
        </a:p>
      </dgm:t>
    </dgm:pt>
    <dgm:pt modelId="{812296EB-9FDB-4405-A4AA-83BA1F535AB3}">
      <dgm:prSet custT="1"/>
      <dgm:spPr/>
      <dgm:t>
        <a:bodyPr/>
        <a:lstStyle/>
        <a:p>
          <a:pPr algn="l"/>
          <a:r>
            <a:rPr lang="en-US" sz="1600"/>
            <a:t>available for download from the project website</a:t>
          </a:r>
          <a:endParaRPr lang="en-US" sz="1600" dirty="0"/>
        </a:p>
      </dgm:t>
    </dgm:pt>
    <dgm:pt modelId="{20B413D6-A54F-4984-829F-7E121710A0F8}" type="parTrans" cxnId="{ED610F41-0405-4EBD-B125-167CF6B60599}">
      <dgm:prSet/>
      <dgm:spPr/>
      <dgm:t>
        <a:bodyPr/>
        <a:lstStyle/>
        <a:p>
          <a:endParaRPr lang="de-DE" sz="2400"/>
        </a:p>
      </dgm:t>
    </dgm:pt>
    <dgm:pt modelId="{43A7F4E8-CEEC-4015-92EC-3A22E36AC4FF}" type="sibTrans" cxnId="{ED610F41-0405-4EBD-B125-167CF6B60599}">
      <dgm:prSet/>
      <dgm:spPr/>
      <dgm:t>
        <a:bodyPr/>
        <a:lstStyle/>
        <a:p>
          <a:endParaRPr lang="de-DE" sz="2400"/>
        </a:p>
      </dgm:t>
    </dgm:pt>
    <dgm:pt modelId="{CE6F4968-08AC-44BC-BA10-30ABC1CB00B7}">
      <dgm:prSet custT="1"/>
      <dgm:spPr/>
      <dgm:t>
        <a:bodyPr/>
        <a:lstStyle/>
        <a:p>
          <a:pPr algn="l"/>
          <a:r>
            <a:rPr lang="en-US" sz="1600"/>
            <a:t>available on the project’s social media accounts</a:t>
          </a:r>
          <a:endParaRPr lang="de-DE" sz="1600"/>
        </a:p>
      </dgm:t>
    </dgm:pt>
    <dgm:pt modelId="{501AF73B-FB5C-4A14-A5E5-5908DEA39BC2}" type="parTrans" cxnId="{C0E7A4B8-2CBD-49F4-8DFC-645D71CEDAF8}">
      <dgm:prSet/>
      <dgm:spPr/>
      <dgm:t>
        <a:bodyPr/>
        <a:lstStyle/>
        <a:p>
          <a:endParaRPr lang="de-DE" sz="2400"/>
        </a:p>
      </dgm:t>
    </dgm:pt>
    <dgm:pt modelId="{9169E5A3-AA43-4809-B4BB-F73540BE426A}" type="sibTrans" cxnId="{C0E7A4B8-2CBD-49F4-8DFC-645D71CEDAF8}">
      <dgm:prSet/>
      <dgm:spPr/>
      <dgm:t>
        <a:bodyPr/>
        <a:lstStyle/>
        <a:p>
          <a:endParaRPr lang="de-DE" sz="2400"/>
        </a:p>
      </dgm:t>
    </dgm:pt>
    <dgm:pt modelId="{9E3B1E7E-DEB5-46E4-97FD-A18DC25A87B6}">
      <dgm:prSet phldrT="[Text]" custT="1"/>
      <dgm:spPr/>
      <dgm:t>
        <a:bodyPr/>
        <a:lstStyle/>
        <a:p>
          <a:pPr algn="l"/>
          <a:r>
            <a:rPr lang="en-US" sz="1600" dirty="0"/>
            <a:t>design and layout the documents</a:t>
          </a:r>
          <a:endParaRPr lang="de-DE" sz="1600" dirty="0"/>
        </a:p>
      </dgm:t>
    </dgm:pt>
    <dgm:pt modelId="{7D0505F1-FC54-45F7-B1DD-839D96B5A3FC}" type="parTrans" cxnId="{1C82B500-AB9A-4B43-88DC-A6D4F7FBA946}">
      <dgm:prSet/>
      <dgm:spPr/>
      <dgm:t>
        <a:bodyPr/>
        <a:lstStyle/>
        <a:p>
          <a:endParaRPr lang="de-DE" sz="2400"/>
        </a:p>
      </dgm:t>
    </dgm:pt>
    <dgm:pt modelId="{2CB161B6-F1C9-47F9-9F8D-7DCBC9AB8A4A}" type="sibTrans" cxnId="{1C82B500-AB9A-4B43-88DC-A6D4F7FBA946}">
      <dgm:prSet/>
      <dgm:spPr/>
      <dgm:t>
        <a:bodyPr/>
        <a:lstStyle/>
        <a:p>
          <a:endParaRPr lang="de-DE" sz="2400"/>
        </a:p>
      </dgm:t>
    </dgm:pt>
    <dgm:pt modelId="{5AF2C293-29B1-4932-8A85-F885192E42D9}">
      <dgm:prSet phldrT="[Text]" custT="1"/>
      <dgm:spPr/>
      <dgm:t>
        <a:bodyPr/>
        <a:lstStyle/>
        <a:p>
          <a:pPr algn="l"/>
          <a:r>
            <a:rPr lang="en-US" sz="1600"/>
            <a:t>creation the questionnaire, researching and drafting the policy paper.</a:t>
          </a:r>
          <a:endParaRPr lang="de-DE" sz="1600" dirty="0"/>
        </a:p>
      </dgm:t>
    </dgm:pt>
    <dgm:pt modelId="{1487AB8A-46B6-4D91-807B-079CE9C3AFB3}" type="parTrans" cxnId="{175C65F8-55BB-4EEF-9BF2-3E169605BA74}">
      <dgm:prSet/>
      <dgm:spPr/>
      <dgm:t>
        <a:bodyPr/>
        <a:lstStyle/>
        <a:p>
          <a:endParaRPr lang="de-DE" sz="2400"/>
        </a:p>
      </dgm:t>
    </dgm:pt>
    <dgm:pt modelId="{8535E3F6-F9AC-4685-8C11-3E30465785FF}" type="sibTrans" cxnId="{175C65F8-55BB-4EEF-9BF2-3E169605BA74}">
      <dgm:prSet/>
      <dgm:spPr/>
      <dgm:t>
        <a:bodyPr/>
        <a:lstStyle/>
        <a:p>
          <a:endParaRPr lang="de-DE" sz="2400"/>
        </a:p>
      </dgm:t>
    </dgm:pt>
    <dgm:pt modelId="{5FF11376-C2D4-4704-B778-381932E9AC4A}" type="pres">
      <dgm:prSet presAssocID="{D27EFD9B-5C7C-4CB1-845C-A970006DCB06}" presName="linear" presStyleCnt="0">
        <dgm:presLayoutVars>
          <dgm:dir/>
          <dgm:animLvl val="lvl"/>
          <dgm:resizeHandles val="exact"/>
        </dgm:presLayoutVars>
      </dgm:prSet>
      <dgm:spPr/>
    </dgm:pt>
    <dgm:pt modelId="{0021790A-512A-4737-87F1-9BB44F5F1B53}" type="pres">
      <dgm:prSet presAssocID="{3A55187B-0E2F-449F-A3F5-0C7F727A22F3}" presName="parentLin" presStyleCnt="0"/>
      <dgm:spPr/>
    </dgm:pt>
    <dgm:pt modelId="{BB941D40-7A3C-49E3-B202-DA3382B121CC}" type="pres">
      <dgm:prSet presAssocID="{3A55187B-0E2F-449F-A3F5-0C7F727A22F3}" presName="parentLeftMargin" presStyleLbl="node1" presStyleIdx="0" presStyleCnt="4"/>
      <dgm:spPr/>
    </dgm:pt>
    <dgm:pt modelId="{D730A1D4-6D78-4739-9ED5-21BC212ECA1E}" type="pres">
      <dgm:prSet presAssocID="{3A55187B-0E2F-449F-A3F5-0C7F727A22F3}" presName="parentText" presStyleLbl="node1" presStyleIdx="0" presStyleCnt="4">
        <dgm:presLayoutVars>
          <dgm:chMax val="0"/>
          <dgm:bulletEnabled val="1"/>
        </dgm:presLayoutVars>
      </dgm:prSet>
      <dgm:spPr/>
    </dgm:pt>
    <dgm:pt modelId="{EA3A1E8B-2B76-4464-B879-FEAD7B4710FD}" type="pres">
      <dgm:prSet presAssocID="{3A55187B-0E2F-449F-A3F5-0C7F727A22F3}" presName="negativeSpace" presStyleCnt="0"/>
      <dgm:spPr/>
    </dgm:pt>
    <dgm:pt modelId="{8CE1E41A-E6A0-443F-84B4-DF593F8EF5AB}" type="pres">
      <dgm:prSet presAssocID="{3A55187B-0E2F-449F-A3F5-0C7F727A22F3}" presName="childText" presStyleLbl="conFgAcc1" presStyleIdx="0" presStyleCnt="4">
        <dgm:presLayoutVars>
          <dgm:bulletEnabled val="1"/>
        </dgm:presLayoutVars>
      </dgm:prSet>
      <dgm:spPr/>
    </dgm:pt>
    <dgm:pt modelId="{76054D95-18D0-4B1C-96FD-A89C5D1AACB7}" type="pres">
      <dgm:prSet presAssocID="{DD2B1332-AA81-488F-A106-FAB6BC6B4FC4}" presName="spaceBetweenRectangles" presStyleCnt="0"/>
      <dgm:spPr/>
    </dgm:pt>
    <dgm:pt modelId="{6DEEE283-9096-49C2-AE2C-8E1BD36A03C0}" type="pres">
      <dgm:prSet presAssocID="{0F90E2C7-2E58-419D-BE95-552E52349743}" presName="parentLin" presStyleCnt="0"/>
      <dgm:spPr/>
    </dgm:pt>
    <dgm:pt modelId="{0E2356C1-749B-4E0F-92AF-40555E5BC0C2}" type="pres">
      <dgm:prSet presAssocID="{0F90E2C7-2E58-419D-BE95-552E52349743}" presName="parentLeftMargin" presStyleLbl="node1" presStyleIdx="0" presStyleCnt="4"/>
      <dgm:spPr/>
    </dgm:pt>
    <dgm:pt modelId="{C21CE321-64DA-4F8E-AC4B-139424C496FE}" type="pres">
      <dgm:prSet presAssocID="{0F90E2C7-2E58-419D-BE95-552E52349743}" presName="parentText" presStyleLbl="node1" presStyleIdx="1" presStyleCnt="4">
        <dgm:presLayoutVars>
          <dgm:chMax val="0"/>
          <dgm:bulletEnabled val="1"/>
        </dgm:presLayoutVars>
      </dgm:prSet>
      <dgm:spPr/>
    </dgm:pt>
    <dgm:pt modelId="{1CBB79FD-CB0B-4D82-929A-5477F096BAFE}" type="pres">
      <dgm:prSet presAssocID="{0F90E2C7-2E58-419D-BE95-552E52349743}" presName="negativeSpace" presStyleCnt="0"/>
      <dgm:spPr/>
    </dgm:pt>
    <dgm:pt modelId="{AE1A33AC-9355-4180-BB3D-3CAE116D63FA}" type="pres">
      <dgm:prSet presAssocID="{0F90E2C7-2E58-419D-BE95-552E52349743}" presName="childText" presStyleLbl="conFgAcc1" presStyleIdx="1" presStyleCnt="4">
        <dgm:presLayoutVars>
          <dgm:bulletEnabled val="1"/>
        </dgm:presLayoutVars>
      </dgm:prSet>
      <dgm:spPr/>
    </dgm:pt>
    <dgm:pt modelId="{B48501EB-10F1-4D4C-9290-96EC3E813053}" type="pres">
      <dgm:prSet presAssocID="{77749FC1-FCC3-4F45-A53A-D1491C8A6757}" presName="spaceBetweenRectangles" presStyleCnt="0"/>
      <dgm:spPr/>
    </dgm:pt>
    <dgm:pt modelId="{1F6A6848-6E90-4A01-8CAB-177D08356408}" type="pres">
      <dgm:prSet presAssocID="{77C57505-76D5-439F-9665-3E02FE14F1CA}" presName="parentLin" presStyleCnt="0"/>
      <dgm:spPr/>
    </dgm:pt>
    <dgm:pt modelId="{2101AD28-D40F-48C3-9058-73D93DC20837}" type="pres">
      <dgm:prSet presAssocID="{77C57505-76D5-439F-9665-3E02FE14F1CA}" presName="parentLeftMargin" presStyleLbl="node1" presStyleIdx="1" presStyleCnt="4"/>
      <dgm:spPr/>
    </dgm:pt>
    <dgm:pt modelId="{EF4B51BE-2FB8-47B1-9ADB-E546BAFD5C4E}" type="pres">
      <dgm:prSet presAssocID="{77C57505-76D5-439F-9665-3E02FE14F1CA}" presName="parentText" presStyleLbl="node1" presStyleIdx="2" presStyleCnt="4">
        <dgm:presLayoutVars>
          <dgm:chMax val="0"/>
          <dgm:bulletEnabled val="1"/>
        </dgm:presLayoutVars>
      </dgm:prSet>
      <dgm:spPr/>
    </dgm:pt>
    <dgm:pt modelId="{569ECB33-DFC0-4DEE-A6C1-DE8DF7CE32F3}" type="pres">
      <dgm:prSet presAssocID="{77C57505-76D5-439F-9665-3E02FE14F1CA}" presName="negativeSpace" presStyleCnt="0"/>
      <dgm:spPr/>
    </dgm:pt>
    <dgm:pt modelId="{72F50EC5-669C-4A60-8452-9902F231821A}" type="pres">
      <dgm:prSet presAssocID="{77C57505-76D5-439F-9665-3E02FE14F1CA}" presName="childText" presStyleLbl="conFgAcc1" presStyleIdx="2" presStyleCnt="4">
        <dgm:presLayoutVars>
          <dgm:bulletEnabled val="1"/>
        </dgm:presLayoutVars>
      </dgm:prSet>
      <dgm:spPr/>
    </dgm:pt>
    <dgm:pt modelId="{2E71BB66-A37C-43D1-AB43-6B694B31BFCB}" type="pres">
      <dgm:prSet presAssocID="{12B29D94-D716-4CB6-B11D-DC7ECBA111A8}" presName="spaceBetweenRectangles" presStyleCnt="0"/>
      <dgm:spPr/>
    </dgm:pt>
    <dgm:pt modelId="{EFF7613D-4430-45F7-8102-207D57D086A8}" type="pres">
      <dgm:prSet presAssocID="{DFB7DEF4-83A8-4C36-853A-D16D7AF293EF}" presName="parentLin" presStyleCnt="0"/>
      <dgm:spPr/>
    </dgm:pt>
    <dgm:pt modelId="{1554B08F-A127-4CF1-A223-6574E222C9E1}" type="pres">
      <dgm:prSet presAssocID="{DFB7DEF4-83A8-4C36-853A-D16D7AF293EF}" presName="parentLeftMargin" presStyleLbl="node1" presStyleIdx="2" presStyleCnt="4"/>
      <dgm:spPr/>
    </dgm:pt>
    <dgm:pt modelId="{FD46A454-E854-4CA4-B9A2-059523C690F7}" type="pres">
      <dgm:prSet presAssocID="{DFB7DEF4-83A8-4C36-853A-D16D7AF293EF}" presName="parentText" presStyleLbl="node1" presStyleIdx="3" presStyleCnt="4">
        <dgm:presLayoutVars>
          <dgm:chMax val="0"/>
          <dgm:bulletEnabled val="1"/>
        </dgm:presLayoutVars>
      </dgm:prSet>
      <dgm:spPr/>
    </dgm:pt>
    <dgm:pt modelId="{86943FF7-22CB-4C91-B6DE-FE1E367AA3DB}" type="pres">
      <dgm:prSet presAssocID="{DFB7DEF4-83A8-4C36-853A-D16D7AF293EF}" presName="negativeSpace" presStyleCnt="0"/>
      <dgm:spPr/>
    </dgm:pt>
    <dgm:pt modelId="{0E4D0F04-15E3-43EF-AB8C-C59351DE9B68}" type="pres">
      <dgm:prSet presAssocID="{DFB7DEF4-83A8-4C36-853A-D16D7AF293EF}" presName="childText" presStyleLbl="conFgAcc1" presStyleIdx="3" presStyleCnt="4">
        <dgm:presLayoutVars>
          <dgm:bulletEnabled val="1"/>
        </dgm:presLayoutVars>
      </dgm:prSet>
      <dgm:spPr/>
    </dgm:pt>
  </dgm:ptLst>
  <dgm:cxnLst>
    <dgm:cxn modelId="{1C82B500-AB9A-4B43-88DC-A6D4F7FBA946}" srcId="{0F90E2C7-2E58-419D-BE95-552E52349743}" destId="{9E3B1E7E-DEB5-46E4-97FD-A18DC25A87B6}" srcOrd="3" destOrd="0" parTransId="{7D0505F1-FC54-45F7-B1DD-839D96B5A3FC}" sibTransId="{2CB161B6-F1C9-47F9-9F8D-7DCBC9AB8A4A}"/>
    <dgm:cxn modelId="{D8574C19-CBA9-495D-B1F3-C0898BB11C26}" type="presOf" srcId="{778D192C-9BE4-4A12-9E2B-4DB237EEE910}" destId="{72F50EC5-669C-4A60-8452-9902F231821A}" srcOrd="0" destOrd="2" presId="urn:microsoft.com/office/officeart/2005/8/layout/list1"/>
    <dgm:cxn modelId="{E5DD3731-5AFC-41C9-A3D7-82D7411CAE40}" type="presOf" srcId="{7D40BAB7-A04B-456B-958F-432DA46344EA}" destId="{0E4D0F04-15E3-43EF-AB8C-C59351DE9B68}" srcOrd="0" destOrd="0" presId="urn:microsoft.com/office/officeart/2005/8/layout/list1"/>
    <dgm:cxn modelId="{5C810C35-82D5-4F1C-9706-7DD23989260C}" type="presOf" srcId="{53487FA1-93D4-4376-B2E5-6CBC894B2B2F}" destId="{AE1A33AC-9355-4180-BB3D-3CAE116D63FA}" srcOrd="0" destOrd="2" presId="urn:microsoft.com/office/officeart/2005/8/layout/list1"/>
    <dgm:cxn modelId="{7BA4A83F-150D-4A44-A79B-0D218FDE681F}" srcId="{77C57505-76D5-439F-9665-3E02FE14F1CA}" destId="{26E5018A-CD87-4C05-8B92-256FC7EF2917}" srcOrd="0" destOrd="0" parTransId="{52E0D57D-F7D9-4004-A4EA-A4D7A835CA69}" sibTransId="{532B2C3F-98C1-4E94-9999-97C0CFDD462A}"/>
    <dgm:cxn modelId="{B010E93F-CDB7-43B3-8DB8-7A77AAE611B6}" type="presOf" srcId="{77C57505-76D5-439F-9665-3E02FE14F1CA}" destId="{EF4B51BE-2FB8-47B1-9ADB-E546BAFD5C4E}" srcOrd="1" destOrd="0" presId="urn:microsoft.com/office/officeart/2005/8/layout/list1"/>
    <dgm:cxn modelId="{027BC560-7775-43EC-8DF8-5BC6EE130D57}" type="presOf" srcId="{0F90E2C7-2E58-419D-BE95-552E52349743}" destId="{C21CE321-64DA-4F8E-AC4B-139424C496FE}" srcOrd="1" destOrd="0" presId="urn:microsoft.com/office/officeart/2005/8/layout/list1"/>
    <dgm:cxn modelId="{ED610F41-0405-4EBD-B125-167CF6B60599}" srcId="{77C57505-76D5-439F-9665-3E02FE14F1CA}" destId="{812296EB-9FDB-4405-A4AA-83BA1F535AB3}" srcOrd="3" destOrd="0" parTransId="{20B413D6-A54F-4984-829F-7E121710A0F8}" sibTransId="{43A7F4E8-CEEC-4015-92EC-3A22E36AC4FF}"/>
    <dgm:cxn modelId="{B3F0CD47-727F-4FA6-9F36-785C0D7ECEEC}" type="presOf" srcId="{6232A307-A3FB-49B9-8FA0-335238E991D5}" destId="{AE1A33AC-9355-4180-BB3D-3CAE116D63FA}" srcOrd="0" destOrd="0" presId="urn:microsoft.com/office/officeart/2005/8/layout/list1"/>
    <dgm:cxn modelId="{AC421C4A-7129-4F01-BD8E-B9B3548B2ACF}" type="presOf" srcId="{9B07F575-458E-4FAB-AD02-EAA2450BA097}" destId="{AE1A33AC-9355-4180-BB3D-3CAE116D63FA}" srcOrd="0" destOrd="1" presId="urn:microsoft.com/office/officeart/2005/8/layout/list1"/>
    <dgm:cxn modelId="{A248DA6E-D476-4359-9AE4-9AC899062C5B}" type="presOf" srcId="{3A55187B-0E2F-449F-A3F5-0C7F727A22F3}" destId="{BB941D40-7A3C-49E3-B202-DA3382B121CC}" srcOrd="0" destOrd="0" presId="urn:microsoft.com/office/officeart/2005/8/layout/list1"/>
    <dgm:cxn modelId="{16537973-457D-40F7-A2DD-6141CAD4178D}" srcId="{0F90E2C7-2E58-419D-BE95-552E52349743}" destId="{6232A307-A3FB-49B9-8FA0-335238E991D5}" srcOrd="0" destOrd="0" parTransId="{E8FE52B3-3B07-498E-A6D3-723FDB462FFA}" sibTransId="{329A8B91-51D7-4E60-BA0B-91BD03EB43A1}"/>
    <dgm:cxn modelId="{C9EEFE73-82D4-411A-AA25-CE95FF83ED5B}" type="presOf" srcId="{5AF2C293-29B1-4932-8A85-F885192E42D9}" destId="{AE1A33AC-9355-4180-BB3D-3CAE116D63FA}" srcOrd="0" destOrd="4" presId="urn:microsoft.com/office/officeart/2005/8/layout/list1"/>
    <dgm:cxn modelId="{A8564074-DC84-4BCD-88A6-BEB9FF6EA608}" type="presOf" srcId="{DFB7DEF4-83A8-4C36-853A-D16D7AF293EF}" destId="{1554B08F-A127-4CF1-A223-6574E222C9E1}" srcOrd="0" destOrd="0" presId="urn:microsoft.com/office/officeart/2005/8/layout/list1"/>
    <dgm:cxn modelId="{337B4F55-BAFF-4B17-9539-34FE36B78304}" srcId="{0F90E2C7-2E58-419D-BE95-552E52349743}" destId="{53487FA1-93D4-4376-B2E5-6CBC894B2B2F}" srcOrd="2" destOrd="0" parTransId="{C171E042-512F-4234-8904-9B1567EB92E5}" sibTransId="{8038D17A-7BFE-489D-A175-461770CED81C}"/>
    <dgm:cxn modelId="{08C1CD78-F10F-4BAB-8350-EBC6C650EAAD}" srcId="{D27EFD9B-5C7C-4CB1-845C-A970006DCB06}" destId="{77C57505-76D5-439F-9665-3E02FE14F1CA}" srcOrd="2" destOrd="0" parTransId="{39C344AF-297C-4272-BB16-1826FE69F1EB}" sibTransId="{12B29D94-D716-4CB6-B11D-DC7ECBA111A8}"/>
    <dgm:cxn modelId="{0A00D382-EA09-4882-AC1D-79FF04F90BBF}" srcId="{D27EFD9B-5C7C-4CB1-845C-A970006DCB06}" destId="{DFB7DEF4-83A8-4C36-853A-D16D7AF293EF}" srcOrd="3" destOrd="0" parTransId="{2DB7890F-F010-42B4-B4BB-B9F02D962AA9}" sibTransId="{8685FC18-687F-4349-9704-8891B5AC2E65}"/>
    <dgm:cxn modelId="{6B06A08E-D9A4-4B2B-A954-A648CF4482EE}" type="presOf" srcId="{812296EB-9FDB-4405-A4AA-83BA1F535AB3}" destId="{72F50EC5-669C-4A60-8452-9902F231821A}" srcOrd="0" destOrd="3" presId="urn:microsoft.com/office/officeart/2005/8/layout/list1"/>
    <dgm:cxn modelId="{6193BF8F-A0ED-4673-9EC0-13F459758DF5}" type="presOf" srcId="{26E5018A-CD87-4C05-8B92-256FC7EF2917}" destId="{72F50EC5-669C-4A60-8452-9902F231821A}" srcOrd="0" destOrd="0" presId="urn:microsoft.com/office/officeart/2005/8/layout/list1"/>
    <dgm:cxn modelId="{B573C68F-FB86-48BB-AFED-D6091A0F8BA0}" srcId="{D27EFD9B-5C7C-4CB1-845C-A970006DCB06}" destId="{0F90E2C7-2E58-419D-BE95-552E52349743}" srcOrd="1" destOrd="0" parTransId="{039289D4-833D-49A6-A25F-D7A3BD122B36}" sibTransId="{77749FC1-FCC3-4F45-A53A-D1491C8A6757}"/>
    <dgm:cxn modelId="{C57F35A2-1612-4599-AAD4-1EC8EE6845BB}" srcId="{0F90E2C7-2E58-419D-BE95-552E52349743}" destId="{9B07F575-458E-4FAB-AD02-EAA2450BA097}" srcOrd="1" destOrd="0" parTransId="{70A01EB8-3843-48FD-A330-159A76E7A933}" sibTransId="{7DF2AD5C-858A-4B05-AB7B-EAB6F1EBAF70}"/>
    <dgm:cxn modelId="{FF229DA7-C059-45BB-9E77-A005E9143495}" type="presOf" srcId="{9E3B1E7E-DEB5-46E4-97FD-A18DC25A87B6}" destId="{AE1A33AC-9355-4180-BB3D-3CAE116D63FA}" srcOrd="0" destOrd="3" presId="urn:microsoft.com/office/officeart/2005/8/layout/list1"/>
    <dgm:cxn modelId="{C0E7A4B8-2CBD-49F4-8DFC-645D71CEDAF8}" srcId="{77C57505-76D5-439F-9665-3E02FE14F1CA}" destId="{CE6F4968-08AC-44BC-BA10-30ABC1CB00B7}" srcOrd="4" destOrd="0" parTransId="{501AF73B-FB5C-4A14-A5E5-5908DEA39BC2}" sibTransId="{9169E5A3-AA43-4809-B4BB-F73540BE426A}"/>
    <dgm:cxn modelId="{E2D762C2-4840-4401-81DA-10B3DBEDB5E8}" type="presOf" srcId="{DFB7DEF4-83A8-4C36-853A-D16D7AF293EF}" destId="{FD46A454-E854-4CA4-B9A2-059523C690F7}" srcOrd="1" destOrd="0" presId="urn:microsoft.com/office/officeart/2005/8/layout/list1"/>
    <dgm:cxn modelId="{04762CC3-81DA-46C0-AC32-07CBD193B4DA}" srcId="{DFB7DEF4-83A8-4C36-853A-D16D7AF293EF}" destId="{7D40BAB7-A04B-456B-958F-432DA46344EA}" srcOrd="0" destOrd="0" parTransId="{F00B8050-FFFD-428C-9652-59A96A3E6DC9}" sibTransId="{15BF6357-536C-47CC-A41C-4EE393EF7512}"/>
    <dgm:cxn modelId="{DE0606CC-7196-46A9-9FAD-232474D6FC62}" srcId="{77C57505-76D5-439F-9665-3E02FE14F1CA}" destId="{E447003E-4D81-45FC-AC7D-903F9D39905C}" srcOrd="1" destOrd="0" parTransId="{AF529A43-4519-4F10-AF02-5C081BD31E27}" sibTransId="{29EC344B-D56D-4F5F-9184-CC3A7429DFF3}"/>
    <dgm:cxn modelId="{75C526D5-9B0B-4881-BAE7-5B1D91BDAFB4}" type="presOf" srcId="{3A55187B-0E2F-449F-A3F5-0C7F727A22F3}" destId="{D730A1D4-6D78-4739-9ED5-21BC212ECA1E}" srcOrd="1" destOrd="0" presId="urn:microsoft.com/office/officeart/2005/8/layout/list1"/>
    <dgm:cxn modelId="{B3DDC5E0-F4AD-4B01-AAEA-5B4873FA6641}" type="presOf" srcId="{D27EFD9B-5C7C-4CB1-845C-A970006DCB06}" destId="{5FF11376-C2D4-4704-B778-381932E9AC4A}" srcOrd="0" destOrd="0" presId="urn:microsoft.com/office/officeart/2005/8/layout/list1"/>
    <dgm:cxn modelId="{A0D4E8E6-6277-4E55-B685-378D73925F8D}" type="presOf" srcId="{77C57505-76D5-439F-9665-3E02FE14F1CA}" destId="{2101AD28-D40F-48C3-9058-73D93DC20837}" srcOrd="0" destOrd="0" presId="urn:microsoft.com/office/officeart/2005/8/layout/list1"/>
    <dgm:cxn modelId="{BEA23FF1-8D9C-4787-B905-28F3E5E196D1}" srcId="{D27EFD9B-5C7C-4CB1-845C-A970006DCB06}" destId="{3A55187B-0E2F-449F-A3F5-0C7F727A22F3}" srcOrd="0" destOrd="0" parTransId="{0CCA99C9-E55A-4274-B513-E263B0E1D740}" sibTransId="{DD2B1332-AA81-488F-A106-FAB6BC6B4FC4}"/>
    <dgm:cxn modelId="{EEAE57F1-78AA-4D7D-862B-A10137735B8B}" srcId="{77C57505-76D5-439F-9665-3E02FE14F1CA}" destId="{778D192C-9BE4-4A12-9E2B-4DB237EEE910}" srcOrd="2" destOrd="0" parTransId="{EEE8698D-155E-4313-9DF3-F96016E785C6}" sibTransId="{B8B160A9-C044-439B-AACE-4ECB6CF7EF00}"/>
    <dgm:cxn modelId="{612C7BF2-D1F8-4261-BDBD-B71A2B7F4CD5}" type="presOf" srcId="{0F90E2C7-2E58-419D-BE95-552E52349743}" destId="{0E2356C1-749B-4E0F-92AF-40555E5BC0C2}" srcOrd="0" destOrd="0" presId="urn:microsoft.com/office/officeart/2005/8/layout/list1"/>
    <dgm:cxn modelId="{7A5466F5-9887-4959-A208-EB34D03DE67F}" type="presOf" srcId="{CE6F4968-08AC-44BC-BA10-30ABC1CB00B7}" destId="{72F50EC5-669C-4A60-8452-9902F231821A}" srcOrd="0" destOrd="4" presId="urn:microsoft.com/office/officeart/2005/8/layout/list1"/>
    <dgm:cxn modelId="{6D58BEF5-7F59-4DBA-A97C-5C00A127504A}" type="presOf" srcId="{E447003E-4D81-45FC-AC7D-903F9D39905C}" destId="{72F50EC5-669C-4A60-8452-9902F231821A}" srcOrd="0" destOrd="1" presId="urn:microsoft.com/office/officeart/2005/8/layout/list1"/>
    <dgm:cxn modelId="{175C65F8-55BB-4EEF-9BF2-3E169605BA74}" srcId="{0F90E2C7-2E58-419D-BE95-552E52349743}" destId="{5AF2C293-29B1-4932-8A85-F885192E42D9}" srcOrd="4" destOrd="0" parTransId="{1487AB8A-46B6-4D91-807B-079CE9C3AFB3}" sibTransId="{8535E3F6-F9AC-4685-8C11-3E30465785FF}"/>
    <dgm:cxn modelId="{6E9A314F-6E67-4A73-BEA6-1F0074ED9C5E}" type="presParOf" srcId="{5FF11376-C2D4-4704-B778-381932E9AC4A}" destId="{0021790A-512A-4737-87F1-9BB44F5F1B53}" srcOrd="0" destOrd="0" presId="urn:microsoft.com/office/officeart/2005/8/layout/list1"/>
    <dgm:cxn modelId="{27C4FDB3-D9A5-47CA-AA50-2C8AC303F164}" type="presParOf" srcId="{0021790A-512A-4737-87F1-9BB44F5F1B53}" destId="{BB941D40-7A3C-49E3-B202-DA3382B121CC}" srcOrd="0" destOrd="0" presId="urn:microsoft.com/office/officeart/2005/8/layout/list1"/>
    <dgm:cxn modelId="{88648C15-3866-41E2-8059-13B850F03CF4}" type="presParOf" srcId="{0021790A-512A-4737-87F1-9BB44F5F1B53}" destId="{D730A1D4-6D78-4739-9ED5-21BC212ECA1E}" srcOrd="1" destOrd="0" presId="urn:microsoft.com/office/officeart/2005/8/layout/list1"/>
    <dgm:cxn modelId="{C9C5A2D5-AD55-48CE-A405-06CA6C4B85D3}" type="presParOf" srcId="{5FF11376-C2D4-4704-B778-381932E9AC4A}" destId="{EA3A1E8B-2B76-4464-B879-FEAD7B4710FD}" srcOrd="1" destOrd="0" presId="urn:microsoft.com/office/officeart/2005/8/layout/list1"/>
    <dgm:cxn modelId="{885E1259-0F25-41A1-94F6-D764B74D8F77}" type="presParOf" srcId="{5FF11376-C2D4-4704-B778-381932E9AC4A}" destId="{8CE1E41A-E6A0-443F-84B4-DF593F8EF5AB}" srcOrd="2" destOrd="0" presId="urn:microsoft.com/office/officeart/2005/8/layout/list1"/>
    <dgm:cxn modelId="{89F829A0-B37C-4E7D-905A-B2C723D8133E}" type="presParOf" srcId="{5FF11376-C2D4-4704-B778-381932E9AC4A}" destId="{76054D95-18D0-4B1C-96FD-A89C5D1AACB7}" srcOrd="3" destOrd="0" presId="urn:microsoft.com/office/officeart/2005/8/layout/list1"/>
    <dgm:cxn modelId="{2C0056B9-E632-499C-B829-191A8D08C2FB}" type="presParOf" srcId="{5FF11376-C2D4-4704-B778-381932E9AC4A}" destId="{6DEEE283-9096-49C2-AE2C-8E1BD36A03C0}" srcOrd="4" destOrd="0" presId="urn:microsoft.com/office/officeart/2005/8/layout/list1"/>
    <dgm:cxn modelId="{7F9BDD3F-731E-40D0-BB6F-B967261551B3}" type="presParOf" srcId="{6DEEE283-9096-49C2-AE2C-8E1BD36A03C0}" destId="{0E2356C1-749B-4E0F-92AF-40555E5BC0C2}" srcOrd="0" destOrd="0" presId="urn:microsoft.com/office/officeart/2005/8/layout/list1"/>
    <dgm:cxn modelId="{873583EB-C16B-4E4A-B3EC-FEBBA7C1DF58}" type="presParOf" srcId="{6DEEE283-9096-49C2-AE2C-8E1BD36A03C0}" destId="{C21CE321-64DA-4F8E-AC4B-139424C496FE}" srcOrd="1" destOrd="0" presId="urn:microsoft.com/office/officeart/2005/8/layout/list1"/>
    <dgm:cxn modelId="{79D917BF-0130-4752-B9AA-9CB5B82A3A3E}" type="presParOf" srcId="{5FF11376-C2D4-4704-B778-381932E9AC4A}" destId="{1CBB79FD-CB0B-4D82-929A-5477F096BAFE}" srcOrd="5" destOrd="0" presId="urn:microsoft.com/office/officeart/2005/8/layout/list1"/>
    <dgm:cxn modelId="{DCF189FB-68E4-4ACB-B84D-76F4490D4C04}" type="presParOf" srcId="{5FF11376-C2D4-4704-B778-381932E9AC4A}" destId="{AE1A33AC-9355-4180-BB3D-3CAE116D63FA}" srcOrd="6" destOrd="0" presId="urn:microsoft.com/office/officeart/2005/8/layout/list1"/>
    <dgm:cxn modelId="{74301742-9499-44F2-900A-441D55983EF1}" type="presParOf" srcId="{5FF11376-C2D4-4704-B778-381932E9AC4A}" destId="{B48501EB-10F1-4D4C-9290-96EC3E813053}" srcOrd="7" destOrd="0" presId="urn:microsoft.com/office/officeart/2005/8/layout/list1"/>
    <dgm:cxn modelId="{D4377F7C-4CC4-48A2-82BD-7938AD4E967A}" type="presParOf" srcId="{5FF11376-C2D4-4704-B778-381932E9AC4A}" destId="{1F6A6848-6E90-4A01-8CAB-177D08356408}" srcOrd="8" destOrd="0" presId="urn:microsoft.com/office/officeart/2005/8/layout/list1"/>
    <dgm:cxn modelId="{6D513C6F-4D9C-4165-A36A-29EC20382668}" type="presParOf" srcId="{1F6A6848-6E90-4A01-8CAB-177D08356408}" destId="{2101AD28-D40F-48C3-9058-73D93DC20837}" srcOrd="0" destOrd="0" presId="urn:microsoft.com/office/officeart/2005/8/layout/list1"/>
    <dgm:cxn modelId="{19E46B0E-C741-435D-92AA-CF3812F9551F}" type="presParOf" srcId="{1F6A6848-6E90-4A01-8CAB-177D08356408}" destId="{EF4B51BE-2FB8-47B1-9ADB-E546BAFD5C4E}" srcOrd="1" destOrd="0" presId="urn:microsoft.com/office/officeart/2005/8/layout/list1"/>
    <dgm:cxn modelId="{5968AB67-7445-4DFF-8037-D7B3A4C82CB6}" type="presParOf" srcId="{5FF11376-C2D4-4704-B778-381932E9AC4A}" destId="{569ECB33-DFC0-4DEE-A6C1-DE8DF7CE32F3}" srcOrd="9" destOrd="0" presId="urn:microsoft.com/office/officeart/2005/8/layout/list1"/>
    <dgm:cxn modelId="{6400723F-7FFC-4B71-A61B-3A3345A275A7}" type="presParOf" srcId="{5FF11376-C2D4-4704-B778-381932E9AC4A}" destId="{72F50EC5-669C-4A60-8452-9902F231821A}" srcOrd="10" destOrd="0" presId="urn:microsoft.com/office/officeart/2005/8/layout/list1"/>
    <dgm:cxn modelId="{3F7C4AE5-F554-4D85-B9EE-CE5EBC02B51B}" type="presParOf" srcId="{5FF11376-C2D4-4704-B778-381932E9AC4A}" destId="{2E71BB66-A37C-43D1-AB43-6B694B31BFCB}" srcOrd="11" destOrd="0" presId="urn:microsoft.com/office/officeart/2005/8/layout/list1"/>
    <dgm:cxn modelId="{9E98D0A8-90CA-45D7-90E6-F45FE5CC7418}" type="presParOf" srcId="{5FF11376-C2D4-4704-B778-381932E9AC4A}" destId="{EFF7613D-4430-45F7-8102-207D57D086A8}" srcOrd="12" destOrd="0" presId="urn:microsoft.com/office/officeart/2005/8/layout/list1"/>
    <dgm:cxn modelId="{E8999E09-7C9A-4B6F-9A78-1E6AE39405F5}" type="presParOf" srcId="{EFF7613D-4430-45F7-8102-207D57D086A8}" destId="{1554B08F-A127-4CF1-A223-6574E222C9E1}" srcOrd="0" destOrd="0" presId="urn:microsoft.com/office/officeart/2005/8/layout/list1"/>
    <dgm:cxn modelId="{4D068C2C-0946-46DC-B309-7A0FFB804FD5}" type="presParOf" srcId="{EFF7613D-4430-45F7-8102-207D57D086A8}" destId="{FD46A454-E854-4CA4-B9A2-059523C690F7}" srcOrd="1" destOrd="0" presId="urn:microsoft.com/office/officeart/2005/8/layout/list1"/>
    <dgm:cxn modelId="{29AAF6B2-7573-4E51-8965-6212F2AADFBE}" type="presParOf" srcId="{5FF11376-C2D4-4704-B778-381932E9AC4A}" destId="{86943FF7-22CB-4C91-B6DE-FE1E367AA3DB}" srcOrd="13" destOrd="0" presId="urn:microsoft.com/office/officeart/2005/8/layout/list1"/>
    <dgm:cxn modelId="{C3054928-FB4E-4E5B-9BAA-FE16DD4E4115}" type="presParOf" srcId="{5FF11376-C2D4-4704-B778-381932E9AC4A}" destId="{0E4D0F04-15E3-43EF-AB8C-C59351DE9B6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D860C9E-90DA-4AD9-B248-3DCAE4781F3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58F1045C-7E38-4623-A335-BDAC756116F5}">
      <dgm:prSet phldrT="[Text]"/>
      <dgm:spPr/>
      <dgm:t>
        <a:bodyPr/>
        <a:lstStyle/>
        <a:p>
          <a:r>
            <a:rPr lang="en-GB" dirty="0"/>
            <a:t>E1 SAFE – Event for teachers and future teachers – Germany</a:t>
          </a:r>
          <a:endParaRPr lang="de-DE" dirty="0"/>
        </a:p>
      </dgm:t>
    </dgm:pt>
    <dgm:pt modelId="{ED99961C-DE18-4FC5-9510-E68C4F239711}" type="parTrans" cxnId="{4905D413-1DA8-4CD2-A3C1-0E2DC8EF4D3C}">
      <dgm:prSet/>
      <dgm:spPr/>
      <dgm:t>
        <a:bodyPr/>
        <a:lstStyle/>
        <a:p>
          <a:endParaRPr lang="de-DE"/>
        </a:p>
      </dgm:t>
    </dgm:pt>
    <dgm:pt modelId="{DE483B27-B9E0-4609-A29C-FA876CB78DBA}" type="sibTrans" cxnId="{4905D413-1DA8-4CD2-A3C1-0E2DC8EF4D3C}">
      <dgm:prSet/>
      <dgm:spPr/>
      <dgm:t>
        <a:bodyPr/>
        <a:lstStyle/>
        <a:p>
          <a:endParaRPr lang="de-DE"/>
        </a:p>
      </dgm:t>
    </dgm:pt>
    <dgm:pt modelId="{1EA8FD90-8B8F-4268-A0A9-CF2B3F695776}">
      <dgm:prSet phldrT="[Text]"/>
      <dgm:spPr/>
      <dgm:t>
        <a:bodyPr/>
        <a:lstStyle/>
        <a:p>
          <a:r>
            <a:rPr lang="en-GB" dirty="0"/>
            <a:t>E1 SAFE – Event for teachers and future teachers – Spain</a:t>
          </a:r>
          <a:endParaRPr lang="de-DE" dirty="0"/>
        </a:p>
      </dgm:t>
    </dgm:pt>
    <dgm:pt modelId="{70F7EA5C-774E-4B4B-A839-750EFBDC0D65}" type="parTrans" cxnId="{28A77E88-410B-42E8-98BB-1745B5B0A6EA}">
      <dgm:prSet/>
      <dgm:spPr/>
      <dgm:t>
        <a:bodyPr/>
        <a:lstStyle/>
        <a:p>
          <a:endParaRPr lang="de-DE"/>
        </a:p>
      </dgm:t>
    </dgm:pt>
    <dgm:pt modelId="{6BDAA75F-A1FB-4948-8216-9B3E49FC2EAA}" type="sibTrans" cxnId="{28A77E88-410B-42E8-98BB-1745B5B0A6EA}">
      <dgm:prSet/>
      <dgm:spPr/>
      <dgm:t>
        <a:bodyPr/>
        <a:lstStyle/>
        <a:p>
          <a:endParaRPr lang="de-DE"/>
        </a:p>
      </dgm:t>
    </dgm:pt>
    <dgm:pt modelId="{4C33E20A-9D89-4C62-B79D-33531D591BCC}">
      <dgm:prSet phldrT="[Text]"/>
      <dgm:spPr/>
      <dgm:t>
        <a:bodyPr/>
        <a:lstStyle/>
        <a:p>
          <a:r>
            <a:rPr lang="en-GB" dirty="0"/>
            <a:t>E1 SAFE – Event for teachers and future teachers –  Czech Republic</a:t>
          </a:r>
          <a:endParaRPr lang="de-DE" dirty="0"/>
        </a:p>
      </dgm:t>
    </dgm:pt>
    <dgm:pt modelId="{3155735F-1FDD-402D-A62A-1537D532C4D5}" type="parTrans" cxnId="{3216EBE6-7099-4C82-AAD5-C04ED964FD3A}">
      <dgm:prSet/>
      <dgm:spPr/>
      <dgm:t>
        <a:bodyPr/>
        <a:lstStyle/>
        <a:p>
          <a:endParaRPr lang="de-DE"/>
        </a:p>
      </dgm:t>
    </dgm:pt>
    <dgm:pt modelId="{F274E89B-887F-4876-A0E8-F8D9E26C08BD}" type="sibTrans" cxnId="{3216EBE6-7099-4C82-AAD5-C04ED964FD3A}">
      <dgm:prSet/>
      <dgm:spPr/>
      <dgm:t>
        <a:bodyPr/>
        <a:lstStyle/>
        <a:p>
          <a:endParaRPr lang="de-DE"/>
        </a:p>
      </dgm:t>
    </dgm:pt>
    <dgm:pt modelId="{6A662927-C8B3-4494-8DBF-C9B349D1B775}">
      <dgm:prSet phldrT="[Text]"/>
      <dgm:spPr/>
      <dgm:t>
        <a:bodyPr/>
        <a:lstStyle/>
        <a:p>
          <a:r>
            <a:rPr lang="en-GB" b="1" dirty="0"/>
            <a:t>A minimum of 30 VET teachers or future VET teacher as well as stakeholders will attend this event.</a:t>
          </a:r>
          <a:endParaRPr lang="de-DE" dirty="0"/>
        </a:p>
      </dgm:t>
    </dgm:pt>
    <dgm:pt modelId="{F71E9B97-7341-45B5-A2E2-98EE8A1A5128}" type="parTrans" cxnId="{A7E62914-C41C-415A-B24C-9CDABA55D554}">
      <dgm:prSet/>
      <dgm:spPr/>
      <dgm:t>
        <a:bodyPr/>
        <a:lstStyle/>
        <a:p>
          <a:endParaRPr lang="de-DE"/>
        </a:p>
      </dgm:t>
    </dgm:pt>
    <dgm:pt modelId="{83489C77-B11F-4902-A0A4-3B83E2D51041}" type="sibTrans" cxnId="{A7E62914-C41C-415A-B24C-9CDABA55D554}">
      <dgm:prSet/>
      <dgm:spPr/>
      <dgm:t>
        <a:bodyPr/>
        <a:lstStyle/>
        <a:p>
          <a:endParaRPr lang="de-DE"/>
        </a:p>
      </dgm:t>
    </dgm:pt>
    <dgm:pt modelId="{4B124FA1-45A6-4D6A-AD08-291F5BE6D928}">
      <dgm:prSet phldrT="[Text]"/>
      <dgm:spPr/>
      <dgm:t>
        <a:bodyPr/>
        <a:lstStyle/>
        <a:p>
          <a:r>
            <a:rPr lang="en-GB" b="1" dirty="0"/>
            <a:t>A minimum of 20 VET teachers or future VET teacher as well as stakeholders will attend this event.</a:t>
          </a:r>
          <a:endParaRPr lang="de-DE" dirty="0"/>
        </a:p>
      </dgm:t>
    </dgm:pt>
    <dgm:pt modelId="{108C4648-AF40-4264-B4F1-9BDBE5BD6BDC}" type="parTrans" cxnId="{C348AC81-898E-4A06-836E-27F0479FD57B}">
      <dgm:prSet/>
      <dgm:spPr/>
      <dgm:t>
        <a:bodyPr/>
        <a:lstStyle/>
        <a:p>
          <a:endParaRPr lang="de-DE"/>
        </a:p>
      </dgm:t>
    </dgm:pt>
    <dgm:pt modelId="{A0C48A41-CC0B-4C28-8253-7B6905AE5CC6}" type="sibTrans" cxnId="{C348AC81-898E-4A06-836E-27F0479FD57B}">
      <dgm:prSet/>
      <dgm:spPr/>
      <dgm:t>
        <a:bodyPr/>
        <a:lstStyle/>
        <a:p>
          <a:endParaRPr lang="de-DE"/>
        </a:p>
      </dgm:t>
    </dgm:pt>
    <dgm:pt modelId="{99BD769A-C3C6-4EDF-8C9D-0DA4643461F9}">
      <dgm:prSet phldrT="[Text]"/>
      <dgm:spPr/>
      <dgm:t>
        <a:bodyPr/>
        <a:lstStyle/>
        <a:p>
          <a:r>
            <a:rPr lang="en-GB" b="1" dirty="0"/>
            <a:t>A minimum of 20 VET teachers or future VET teacher as well as stakeholders will attend this event.</a:t>
          </a:r>
          <a:endParaRPr lang="de-DE" dirty="0"/>
        </a:p>
      </dgm:t>
    </dgm:pt>
    <dgm:pt modelId="{915A1794-6CD5-4533-9AC5-B4C5D61771CC}" type="parTrans" cxnId="{B5248825-882B-4F2A-8CE2-C56F61FB956C}">
      <dgm:prSet/>
      <dgm:spPr/>
      <dgm:t>
        <a:bodyPr/>
        <a:lstStyle/>
        <a:p>
          <a:endParaRPr lang="de-DE"/>
        </a:p>
      </dgm:t>
    </dgm:pt>
    <dgm:pt modelId="{BBBB72D4-FAA2-41F6-AE74-F2E7392BBDF7}" type="sibTrans" cxnId="{B5248825-882B-4F2A-8CE2-C56F61FB956C}">
      <dgm:prSet/>
      <dgm:spPr/>
      <dgm:t>
        <a:bodyPr/>
        <a:lstStyle/>
        <a:p>
          <a:endParaRPr lang="de-DE"/>
        </a:p>
      </dgm:t>
    </dgm:pt>
    <dgm:pt modelId="{E1ED8205-F50E-42AF-94D0-4B9695865025}" type="pres">
      <dgm:prSet presAssocID="{5D860C9E-90DA-4AD9-B248-3DCAE4781F30}" presName="linear" presStyleCnt="0">
        <dgm:presLayoutVars>
          <dgm:dir/>
          <dgm:animLvl val="lvl"/>
          <dgm:resizeHandles val="exact"/>
        </dgm:presLayoutVars>
      </dgm:prSet>
      <dgm:spPr/>
    </dgm:pt>
    <dgm:pt modelId="{9CD2A4BC-8FD9-4F78-9323-7E68D9D82EC3}" type="pres">
      <dgm:prSet presAssocID="{58F1045C-7E38-4623-A335-BDAC756116F5}" presName="parentLin" presStyleCnt="0"/>
      <dgm:spPr/>
    </dgm:pt>
    <dgm:pt modelId="{4EAB92C1-AE78-4137-AA25-82793F4AAB4C}" type="pres">
      <dgm:prSet presAssocID="{58F1045C-7E38-4623-A335-BDAC756116F5}" presName="parentLeftMargin" presStyleLbl="node1" presStyleIdx="0" presStyleCnt="3"/>
      <dgm:spPr/>
    </dgm:pt>
    <dgm:pt modelId="{F219DAAF-CD6A-4EAD-A115-E1D675DA8AD0}" type="pres">
      <dgm:prSet presAssocID="{58F1045C-7E38-4623-A335-BDAC756116F5}" presName="parentText" presStyleLbl="node1" presStyleIdx="0" presStyleCnt="3">
        <dgm:presLayoutVars>
          <dgm:chMax val="0"/>
          <dgm:bulletEnabled val="1"/>
        </dgm:presLayoutVars>
      </dgm:prSet>
      <dgm:spPr/>
    </dgm:pt>
    <dgm:pt modelId="{FFC73F8A-FCC9-44D7-9CD9-C5AF01F1524D}" type="pres">
      <dgm:prSet presAssocID="{58F1045C-7E38-4623-A335-BDAC756116F5}" presName="negativeSpace" presStyleCnt="0"/>
      <dgm:spPr/>
    </dgm:pt>
    <dgm:pt modelId="{2F8C1088-1005-4E11-A46B-E40F5E8E1999}" type="pres">
      <dgm:prSet presAssocID="{58F1045C-7E38-4623-A335-BDAC756116F5}" presName="childText" presStyleLbl="conFgAcc1" presStyleIdx="0" presStyleCnt="3">
        <dgm:presLayoutVars>
          <dgm:bulletEnabled val="1"/>
        </dgm:presLayoutVars>
      </dgm:prSet>
      <dgm:spPr/>
    </dgm:pt>
    <dgm:pt modelId="{5E3FC39D-73A0-4512-825C-29B65D52A837}" type="pres">
      <dgm:prSet presAssocID="{DE483B27-B9E0-4609-A29C-FA876CB78DBA}" presName="spaceBetweenRectangles" presStyleCnt="0"/>
      <dgm:spPr/>
    </dgm:pt>
    <dgm:pt modelId="{E3EE942F-2C90-4CAF-8160-42C4FAFF2AC0}" type="pres">
      <dgm:prSet presAssocID="{1EA8FD90-8B8F-4268-A0A9-CF2B3F695776}" presName="parentLin" presStyleCnt="0"/>
      <dgm:spPr/>
    </dgm:pt>
    <dgm:pt modelId="{D8E4B7A7-8032-44C7-BC20-90E1C4F804F2}" type="pres">
      <dgm:prSet presAssocID="{1EA8FD90-8B8F-4268-A0A9-CF2B3F695776}" presName="parentLeftMargin" presStyleLbl="node1" presStyleIdx="0" presStyleCnt="3"/>
      <dgm:spPr/>
    </dgm:pt>
    <dgm:pt modelId="{BECA14D6-97E5-46B8-A050-F5E401C85A93}" type="pres">
      <dgm:prSet presAssocID="{1EA8FD90-8B8F-4268-A0A9-CF2B3F695776}" presName="parentText" presStyleLbl="node1" presStyleIdx="1" presStyleCnt="3">
        <dgm:presLayoutVars>
          <dgm:chMax val="0"/>
          <dgm:bulletEnabled val="1"/>
        </dgm:presLayoutVars>
      </dgm:prSet>
      <dgm:spPr/>
    </dgm:pt>
    <dgm:pt modelId="{4FFAD5EB-9039-4C6F-9B62-FD22404A9E6E}" type="pres">
      <dgm:prSet presAssocID="{1EA8FD90-8B8F-4268-A0A9-CF2B3F695776}" presName="negativeSpace" presStyleCnt="0"/>
      <dgm:spPr/>
    </dgm:pt>
    <dgm:pt modelId="{BF3F8504-9458-4922-B867-2A81A100252F}" type="pres">
      <dgm:prSet presAssocID="{1EA8FD90-8B8F-4268-A0A9-CF2B3F695776}" presName="childText" presStyleLbl="conFgAcc1" presStyleIdx="1" presStyleCnt="3">
        <dgm:presLayoutVars>
          <dgm:bulletEnabled val="1"/>
        </dgm:presLayoutVars>
      </dgm:prSet>
      <dgm:spPr/>
    </dgm:pt>
    <dgm:pt modelId="{E1B923B7-581E-43C4-BEAD-457ADAE95CBB}" type="pres">
      <dgm:prSet presAssocID="{6BDAA75F-A1FB-4948-8216-9B3E49FC2EAA}" presName="spaceBetweenRectangles" presStyleCnt="0"/>
      <dgm:spPr/>
    </dgm:pt>
    <dgm:pt modelId="{F5D4932B-C88C-40EB-ABAF-F92F0DF48599}" type="pres">
      <dgm:prSet presAssocID="{4C33E20A-9D89-4C62-B79D-33531D591BCC}" presName="parentLin" presStyleCnt="0"/>
      <dgm:spPr/>
    </dgm:pt>
    <dgm:pt modelId="{98CFF0F2-03E4-4621-B008-9F5462C5F339}" type="pres">
      <dgm:prSet presAssocID="{4C33E20A-9D89-4C62-B79D-33531D591BCC}" presName="parentLeftMargin" presStyleLbl="node1" presStyleIdx="1" presStyleCnt="3"/>
      <dgm:spPr/>
    </dgm:pt>
    <dgm:pt modelId="{F6AE323E-6492-475F-B801-27EAAA1DA1AC}" type="pres">
      <dgm:prSet presAssocID="{4C33E20A-9D89-4C62-B79D-33531D591BCC}" presName="parentText" presStyleLbl="node1" presStyleIdx="2" presStyleCnt="3">
        <dgm:presLayoutVars>
          <dgm:chMax val="0"/>
          <dgm:bulletEnabled val="1"/>
        </dgm:presLayoutVars>
      </dgm:prSet>
      <dgm:spPr/>
    </dgm:pt>
    <dgm:pt modelId="{855F3732-8F09-4FD4-9DE8-F8D606171C97}" type="pres">
      <dgm:prSet presAssocID="{4C33E20A-9D89-4C62-B79D-33531D591BCC}" presName="negativeSpace" presStyleCnt="0"/>
      <dgm:spPr/>
    </dgm:pt>
    <dgm:pt modelId="{6CF4ECF0-A0B7-40DE-82E3-24F61B5B15F7}" type="pres">
      <dgm:prSet presAssocID="{4C33E20A-9D89-4C62-B79D-33531D591BCC}" presName="childText" presStyleLbl="conFgAcc1" presStyleIdx="2" presStyleCnt="3">
        <dgm:presLayoutVars>
          <dgm:bulletEnabled val="1"/>
        </dgm:presLayoutVars>
      </dgm:prSet>
      <dgm:spPr/>
    </dgm:pt>
  </dgm:ptLst>
  <dgm:cxnLst>
    <dgm:cxn modelId="{1A522406-753B-4CDA-9EA6-53C5DA8A873B}" type="presOf" srcId="{1EA8FD90-8B8F-4268-A0A9-CF2B3F695776}" destId="{BECA14D6-97E5-46B8-A050-F5E401C85A93}" srcOrd="1" destOrd="0" presId="urn:microsoft.com/office/officeart/2005/8/layout/list1"/>
    <dgm:cxn modelId="{4905D413-1DA8-4CD2-A3C1-0E2DC8EF4D3C}" srcId="{5D860C9E-90DA-4AD9-B248-3DCAE4781F30}" destId="{58F1045C-7E38-4623-A335-BDAC756116F5}" srcOrd="0" destOrd="0" parTransId="{ED99961C-DE18-4FC5-9510-E68C4F239711}" sibTransId="{DE483B27-B9E0-4609-A29C-FA876CB78DBA}"/>
    <dgm:cxn modelId="{A7E62914-C41C-415A-B24C-9CDABA55D554}" srcId="{58F1045C-7E38-4623-A335-BDAC756116F5}" destId="{6A662927-C8B3-4494-8DBF-C9B349D1B775}" srcOrd="0" destOrd="0" parTransId="{F71E9B97-7341-45B5-A2E2-98EE8A1A5128}" sibTransId="{83489C77-B11F-4902-A0A4-3B83E2D51041}"/>
    <dgm:cxn modelId="{B5248825-882B-4F2A-8CE2-C56F61FB956C}" srcId="{4C33E20A-9D89-4C62-B79D-33531D591BCC}" destId="{99BD769A-C3C6-4EDF-8C9D-0DA4643461F9}" srcOrd="0" destOrd="0" parTransId="{915A1794-6CD5-4533-9AC5-B4C5D61771CC}" sibTransId="{BBBB72D4-FAA2-41F6-AE74-F2E7392BBDF7}"/>
    <dgm:cxn modelId="{A3337138-6F6E-4D0D-82E7-715EDA0FD5F3}" type="presOf" srcId="{58F1045C-7E38-4623-A335-BDAC756116F5}" destId="{4EAB92C1-AE78-4137-AA25-82793F4AAB4C}" srcOrd="0" destOrd="0" presId="urn:microsoft.com/office/officeart/2005/8/layout/list1"/>
    <dgm:cxn modelId="{F788313B-8405-4451-9965-BDECAC2E8DE6}" type="presOf" srcId="{58F1045C-7E38-4623-A335-BDAC756116F5}" destId="{F219DAAF-CD6A-4EAD-A115-E1D675DA8AD0}" srcOrd="1" destOrd="0" presId="urn:microsoft.com/office/officeart/2005/8/layout/list1"/>
    <dgm:cxn modelId="{CFBB6F65-FBCE-4158-B4F0-FA300F383C7D}" type="presOf" srcId="{4C33E20A-9D89-4C62-B79D-33531D591BCC}" destId="{98CFF0F2-03E4-4621-B008-9F5462C5F339}" srcOrd="0" destOrd="0" presId="urn:microsoft.com/office/officeart/2005/8/layout/list1"/>
    <dgm:cxn modelId="{8048C565-CE5E-4088-B30D-C9BED09E29DC}" type="presOf" srcId="{4B124FA1-45A6-4D6A-AD08-291F5BE6D928}" destId="{BF3F8504-9458-4922-B867-2A81A100252F}" srcOrd="0" destOrd="0" presId="urn:microsoft.com/office/officeart/2005/8/layout/list1"/>
    <dgm:cxn modelId="{BADBB24B-CA6F-4523-B0C7-78079B8A3D74}" type="presOf" srcId="{5D860C9E-90DA-4AD9-B248-3DCAE4781F30}" destId="{E1ED8205-F50E-42AF-94D0-4B9695865025}" srcOrd="0" destOrd="0" presId="urn:microsoft.com/office/officeart/2005/8/layout/list1"/>
    <dgm:cxn modelId="{F1BD3453-2073-49BD-9438-F09373D8D149}" type="presOf" srcId="{6A662927-C8B3-4494-8DBF-C9B349D1B775}" destId="{2F8C1088-1005-4E11-A46B-E40F5E8E1999}" srcOrd="0" destOrd="0" presId="urn:microsoft.com/office/officeart/2005/8/layout/list1"/>
    <dgm:cxn modelId="{C348AC81-898E-4A06-836E-27F0479FD57B}" srcId="{1EA8FD90-8B8F-4268-A0A9-CF2B3F695776}" destId="{4B124FA1-45A6-4D6A-AD08-291F5BE6D928}" srcOrd="0" destOrd="0" parTransId="{108C4648-AF40-4264-B4F1-9BDBE5BD6BDC}" sibTransId="{A0C48A41-CC0B-4C28-8253-7B6905AE5CC6}"/>
    <dgm:cxn modelId="{28A77E88-410B-42E8-98BB-1745B5B0A6EA}" srcId="{5D860C9E-90DA-4AD9-B248-3DCAE4781F30}" destId="{1EA8FD90-8B8F-4268-A0A9-CF2B3F695776}" srcOrd="1" destOrd="0" parTransId="{70F7EA5C-774E-4B4B-A839-750EFBDC0D65}" sibTransId="{6BDAA75F-A1FB-4948-8216-9B3E49FC2EAA}"/>
    <dgm:cxn modelId="{A775998D-D90E-41F7-9EFD-C229E598CB33}" type="presOf" srcId="{1EA8FD90-8B8F-4268-A0A9-CF2B3F695776}" destId="{D8E4B7A7-8032-44C7-BC20-90E1C4F804F2}" srcOrd="0" destOrd="0" presId="urn:microsoft.com/office/officeart/2005/8/layout/list1"/>
    <dgm:cxn modelId="{6FBC4696-BAEB-4515-B00D-DDF670737F82}" type="presOf" srcId="{4C33E20A-9D89-4C62-B79D-33531D591BCC}" destId="{F6AE323E-6492-475F-B801-27EAAA1DA1AC}" srcOrd="1" destOrd="0" presId="urn:microsoft.com/office/officeart/2005/8/layout/list1"/>
    <dgm:cxn modelId="{DB8120DA-7FCD-4CB4-90F1-54AAA02244FC}" type="presOf" srcId="{99BD769A-C3C6-4EDF-8C9D-0DA4643461F9}" destId="{6CF4ECF0-A0B7-40DE-82E3-24F61B5B15F7}" srcOrd="0" destOrd="0" presId="urn:microsoft.com/office/officeart/2005/8/layout/list1"/>
    <dgm:cxn modelId="{3216EBE6-7099-4C82-AAD5-C04ED964FD3A}" srcId="{5D860C9E-90DA-4AD9-B248-3DCAE4781F30}" destId="{4C33E20A-9D89-4C62-B79D-33531D591BCC}" srcOrd="2" destOrd="0" parTransId="{3155735F-1FDD-402D-A62A-1537D532C4D5}" sibTransId="{F274E89B-887F-4876-A0E8-F8D9E26C08BD}"/>
    <dgm:cxn modelId="{93B3EFA5-7FDF-4334-947E-7F0622CD53AA}" type="presParOf" srcId="{E1ED8205-F50E-42AF-94D0-4B9695865025}" destId="{9CD2A4BC-8FD9-4F78-9323-7E68D9D82EC3}" srcOrd="0" destOrd="0" presId="urn:microsoft.com/office/officeart/2005/8/layout/list1"/>
    <dgm:cxn modelId="{8B1E4DA3-93BB-49E5-9E2D-8B159FF7E3D6}" type="presParOf" srcId="{9CD2A4BC-8FD9-4F78-9323-7E68D9D82EC3}" destId="{4EAB92C1-AE78-4137-AA25-82793F4AAB4C}" srcOrd="0" destOrd="0" presId="urn:microsoft.com/office/officeart/2005/8/layout/list1"/>
    <dgm:cxn modelId="{75736801-4963-408C-B9A4-AD8C55D11DE4}" type="presParOf" srcId="{9CD2A4BC-8FD9-4F78-9323-7E68D9D82EC3}" destId="{F219DAAF-CD6A-4EAD-A115-E1D675DA8AD0}" srcOrd="1" destOrd="0" presId="urn:microsoft.com/office/officeart/2005/8/layout/list1"/>
    <dgm:cxn modelId="{DF18224F-EEF3-4BCF-8868-97DB7A8185F2}" type="presParOf" srcId="{E1ED8205-F50E-42AF-94D0-4B9695865025}" destId="{FFC73F8A-FCC9-44D7-9CD9-C5AF01F1524D}" srcOrd="1" destOrd="0" presId="urn:microsoft.com/office/officeart/2005/8/layout/list1"/>
    <dgm:cxn modelId="{B3B0342F-E3D4-4342-AA6B-492C184ED8E0}" type="presParOf" srcId="{E1ED8205-F50E-42AF-94D0-4B9695865025}" destId="{2F8C1088-1005-4E11-A46B-E40F5E8E1999}" srcOrd="2" destOrd="0" presId="urn:microsoft.com/office/officeart/2005/8/layout/list1"/>
    <dgm:cxn modelId="{773C7A27-5CEB-484C-8C15-204C9358C07E}" type="presParOf" srcId="{E1ED8205-F50E-42AF-94D0-4B9695865025}" destId="{5E3FC39D-73A0-4512-825C-29B65D52A837}" srcOrd="3" destOrd="0" presId="urn:microsoft.com/office/officeart/2005/8/layout/list1"/>
    <dgm:cxn modelId="{56D0B2F9-8ADB-444B-97D2-1E34A45E5052}" type="presParOf" srcId="{E1ED8205-F50E-42AF-94D0-4B9695865025}" destId="{E3EE942F-2C90-4CAF-8160-42C4FAFF2AC0}" srcOrd="4" destOrd="0" presId="urn:microsoft.com/office/officeart/2005/8/layout/list1"/>
    <dgm:cxn modelId="{A3C75B26-81C3-4373-9610-8ABA0F1B0A77}" type="presParOf" srcId="{E3EE942F-2C90-4CAF-8160-42C4FAFF2AC0}" destId="{D8E4B7A7-8032-44C7-BC20-90E1C4F804F2}" srcOrd="0" destOrd="0" presId="urn:microsoft.com/office/officeart/2005/8/layout/list1"/>
    <dgm:cxn modelId="{0B94429E-EFD6-4C66-9D56-4DDE425A39E1}" type="presParOf" srcId="{E3EE942F-2C90-4CAF-8160-42C4FAFF2AC0}" destId="{BECA14D6-97E5-46B8-A050-F5E401C85A93}" srcOrd="1" destOrd="0" presId="urn:microsoft.com/office/officeart/2005/8/layout/list1"/>
    <dgm:cxn modelId="{687CD172-8FE5-409D-816D-995F333E6AD3}" type="presParOf" srcId="{E1ED8205-F50E-42AF-94D0-4B9695865025}" destId="{4FFAD5EB-9039-4C6F-9B62-FD22404A9E6E}" srcOrd="5" destOrd="0" presId="urn:microsoft.com/office/officeart/2005/8/layout/list1"/>
    <dgm:cxn modelId="{18BE4D90-A3A8-4FDC-A031-6D7454E2E1D1}" type="presParOf" srcId="{E1ED8205-F50E-42AF-94D0-4B9695865025}" destId="{BF3F8504-9458-4922-B867-2A81A100252F}" srcOrd="6" destOrd="0" presId="urn:microsoft.com/office/officeart/2005/8/layout/list1"/>
    <dgm:cxn modelId="{B95CF289-8242-4E27-A23A-052C4E6A27E0}" type="presParOf" srcId="{E1ED8205-F50E-42AF-94D0-4B9695865025}" destId="{E1B923B7-581E-43C4-BEAD-457ADAE95CBB}" srcOrd="7" destOrd="0" presId="urn:microsoft.com/office/officeart/2005/8/layout/list1"/>
    <dgm:cxn modelId="{E4B0A177-5EE1-4AF7-811C-590409550D69}" type="presParOf" srcId="{E1ED8205-F50E-42AF-94D0-4B9695865025}" destId="{F5D4932B-C88C-40EB-ABAF-F92F0DF48599}" srcOrd="8" destOrd="0" presId="urn:microsoft.com/office/officeart/2005/8/layout/list1"/>
    <dgm:cxn modelId="{77271120-1A09-44E7-A5DF-EDB83F42BDCC}" type="presParOf" srcId="{F5D4932B-C88C-40EB-ABAF-F92F0DF48599}" destId="{98CFF0F2-03E4-4621-B008-9F5462C5F339}" srcOrd="0" destOrd="0" presId="urn:microsoft.com/office/officeart/2005/8/layout/list1"/>
    <dgm:cxn modelId="{BA677115-0670-4091-B126-78CB899BAB7A}" type="presParOf" srcId="{F5D4932B-C88C-40EB-ABAF-F92F0DF48599}" destId="{F6AE323E-6492-475F-B801-27EAAA1DA1AC}" srcOrd="1" destOrd="0" presId="urn:microsoft.com/office/officeart/2005/8/layout/list1"/>
    <dgm:cxn modelId="{B09B0F6B-7304-49B0-AEE1-2EB949313F5A}" type="presParOf" srcId="{E1ED8205-F50E-42AF-94D0-4B9695865025}" destId="{855F3732-8F09-4FD4-9DE8-F8D606171C97}" srcOrd="9" destOrd="0" presId="urn:microsoft.com/office/officeart/2005/8/layout/list1"/>
    <dgm:cxn modelId="{A363FDE3-2755-4C02-A05A-843ED31A9559}" type="presParOf" srcId="{E1ED8205-F50E-42AF-94D0-4B9695865025}" destId="{6CF4ECF0-A0B7-40DE-82E3-24F61B5B15F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F3A12D-53ED-46E1-8729-8813880AE0D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A879CBE6-BC4D-4FD7-A9F8-5BE398DF2BE7}">
      <dgm:prSet phldrT="[Text]" custT="1"/>
      <dgm:spPr/>
      <dgm:t>
        <a:bodyPr/>
        <a:lstStyle/>
        <a:p>
          <a:r>
            <a:rPr lang="en-GB" sz="1600" dirty="0"/>
            <a:t>IO1 SAFE – Acceptance of eLearning and streaming in school education in times of COVID-19</a:t>
          </a:r>
          <a:endParaRPr lang="de-DE" sz="1600" dirty="0"/>
        </a:p>
      </dgm:t>
    </dgm:pt>
    <dgm:pt modelId="{CDE35E32-5A5A-4D2F-B544-B7E838935FB7}" type="parTrans" cxnId="{7DD2848A-3884-4DC0-8A02-247D0079FF47}">
      <dgm:prSet/>
      <dgm:spPr/>
      <dgm:t>
        <a:bodyPr/>
        <a:lstStyle/>
        <a:p>
          <a:endParaRPr lang="de-DE"/>
        </a:p>
      </dgm:t>
    </dgm:pt>
    <dgm:pt modelId="{2353D73A-E979-4DE0-AF5A-AF0A9EFA1090}" type="sibTrans" cxnId="{7DD2848A-3884-4DC0-8A02-247D0079FF47}">
      <dgm:prSet/>
      <dgm:spPr/>
      <dgm:t>
        <a:bodyPr/>
        <a:lstStyle/>
        <a:p>
          <a:endParaRPr lang="de-DE"/>
        </a:p>
      </dgm:t>
    </dgm:pt>
    <dgm:pt modelId="{497377DE-E3FD-4471-8EB3-C8350F769C70}">
      <dgm:prSet custT="1"/>
      <dgm:spPr/>
      <dgm:t>
        <a:bodyPr/>
        <a:lstStyle/>
        <a:p>
          <a:r>
            <a:rPr lang="en-GB" sz="1600" dirty="0"/>
            <a:t>IO2 SAFE –  The streaming concept for schools</a:t>
          </a:r>
          <a:endParaRPr lang="de-DE" sz="1600" dirty="0"/>
        </a:p>
      </dgm:t>
    </dgm:pt>
    <dgm:pt modelId="{DAF74C36-20F4-4BB1-B9E9-A33C33480339}" type="parTrans" cxnId="{8DAD9A4F-2C9A-4BDC-A0BE-B87029535CFB}">
      <dgm:prSet/>
      <dgm:spPr/>
      <dgm:t>
        <a:bodyPr/>
        <a:lstStyle/>
        <a:p>
          <a:endParaRPr lang="de-DE"/>
        </a:p>
      </dgm:t>
    </dgm:pt>
    <dgm:pt modelId="{BF86AD19-69BA-482F-9458-9E82BAD56014}" type="sibTrans" cxnId="{8DAD9A4F-2C9A-4BDC-A0BE-B87029535CFB}">
      <dgm:prSet/>
      <dgm:spPr/>
      <dgm:t>
        <a:bodyPr/>
        <a:lstStyle/>
        <a:p>
          <a:endParaRPr lang="de-DE"/>
        </a:p>
      </dgm:t>
    </dgm:pt>
    <dgm:pt modelId="{43D41A01-7581-4887-81BE-B6DD1C711DA8}">
      <dgm:prSet custT="1"/>
      <dgm:spPr/>
      <dgm:t>
        <a:bodyPr/>
        <a:lstStyle/>
        <a:p>
          <a:r>
            <a:rPr lang="en-GB" sz="1600" dirty="0"/>
            <a:t>IO3 SAFE –  Teacher training course on Streamlabs OBS and use of streaming platforms</a:t>
          </a:r>
          <a:endParaRPr lang="de-DE" sz="1600" dirty="0"/>
        </a:p>
      </dgm:t>
    </dgm:pt>
    <dgm:pt modelId="{587BD66F-45F6-42F8-A75B-8563F8FD676D}" type="parTrans" cxnId="{D8E09A7E-43DB-4FA8-BE44-B10A87198A71}">
      <dgm:prSet/>
      <dgm:spPr/>
      <dgm:t>
        <a:bodyPr/>
        <a:lstStyle/>
        <a:p>
          <a:endParaRPr lang="de-DE"/>
        </a:p>
      </dgm:t>
    </dgm:pt>
    <dgm:pt modelId="{16084FED-676D-4FEA-B536-B5883D8352C6}" type="sibTrans" cxnId="{D8E09A7E-43DB-4FA8-BE44-B10A87198A71}">
      <dgm:prSet/>
      <dgm:spPr/>
      <dgm:t>
        <a:bodyPr/>
        <a:lstStyle/>
        <a:p>
          <a:endParaRPr lang="de-DE"/>
        </a:p>
      </dgm:t>
    </dgm:pt>
    <dgm:pt modelId="{43C30943-4C19-4B0F-B491-91B2269058EC}">
      <dgm:prSet custT="1"/>
      <dgm:spPr/>
      <dgm:t>
        <a:bodyPr/>
        <a:lstStyle/>
        <a:p>
          <a:r>
            <a:rPr lang="en-GB" sz="1600" dirty="0"/>
            <a:t>IO4 SAFE – Implementation and evaluation at schools</a:t>
          </a:r>
          <a:endParaRPr lang="de-DE" sz="1600" dirty="0"/>
        </a:p>
      </dgm:t>
    </dgm:pt>
    <dgm:pt modelId="{2FA2CEDC-5F07-473B-8B39-8764BF8E6759}" type="parTrans" cxnId="{6E6C2B96-335B-411A-87FC-BA648A24177F}">
      <dgm:prSet/>
      <dgm:spPr/>
      <dgm:t>
        <a:bodyPr/>
        <a:lstStyle/>
        <a:p>
          <a:endParaRPr lang="de-DE"/>
        </a:p>
      </dgm:t>
    </dgm:pt>
    <dgm:pt modelId="{DDF80A5C-8E64-446B-85B5-E90419E75FE2}" type="sibTrans" cxnId="{6E6C2B96-335B-411A-87FC-BA648A24177F}">
      <dgm:prSet/>
      <dgm:spPr/>
      <dgm:t>
        <a:bodyPr/>
        <a:lstStyle/>
        <a:p>
          <a:endParaRPr lang="de-DE"/>
        </a:p>
      </dgm:t>
    </dgm:pt>
    <dgm:pt modelId="{75410BC2-BB82-4790-9889-C98CDB4F493B}">
      <dgm:prSet custT="1"/>
      <dgm:spPr/>
      <dgm:t>
        <a:bodyPr/>
        <a:lstStyle/>
        <a:p>
          <a:r>
            <a:rPr lang="en-GB" sz="1600" dirty="0"/>
            <a:t>IO5 SAFE – Creation of streaming videos, didactic materials</a:t>
          </a:r>
          <a:endParaRPr lang="de-DE" sz="1600" dirty="0"/>
        </a:p>
      </dgm:t>
    </dgm:pt>
    <dgm:pt modelId="{4314F3D8-7F18-4971-9481-BE9F23020BCE}" type="parTrans" cxnId="{BBD4D16E-BE10-4015-9AE8-432A3E6E3B08}">
      <dgm:prSet/>
      <dgm:spPr/>
      <dgm:t>
        <a:bodyPr/>
        <a:lstStyle/>
        <a:p>
          <a:endParaRPr lang="de-DE"/>
        </a:p>
      </dgm:t>
    </dgm:pt>
    <dgm:pt modelId="{03BB18DC-CA44-4D75-A368-F0194CB5B1CD}" type="sibTrans" cxnId="{BBD4D16E-BE10-4015-9AE8-432A3E6E3B08}">
      <dgm:prSet/>
      <dgm:spPr/>
      <dgm:t>
        <a:bodyPr/>
        <a:lstStyle/>
        <a:p>
          <a:endParaRPr lang="de-DE"/>
        </a:p>
      </dgm:t>
    </dgm:pt>
    <dgm:pt modelId="{424B75A6-993C-4804-B193-AFD77BC38185}">
      <dgm:prSet custT="1"/>
      <dgm:spPr/>
      <dgm:t>
        <a:bodyPr/>
        <a:lstStyle/>
        <a:p>
          <a:r>
            <a:rPr lang="en-GB" sz="1600" dirty="0"/>
            <a:t>IO6 SAFE – The teacher handbook on the eLearning approach and the SAFE-Streaming-in-School-Education-book</a:t>
          </a:r>
          <a:endParaRPr lang="de-DE" sz="1600" dirty="0"/>
        </a:p>
      </dgm:t>
    </dgm:pt>
    <dgm:pt modelId="{A6A42C49-00DE-4F6F-9084-02BC6016EB86}" type="parTrans" cxnId="{DF6B025F-A12F-49D9-A705-C586C452E5CC}">
      <dgm:prSet/>
      <dgm:spPr/>
      <dgm:t>
        <a:bodyPr/>
        <a:lstStyle/>
        <a:p>
          <a:endParaRPr lang="de-DE"/>
        </a:p>
      </dgm:t>
    </dgm:pt>
    <dgm:pt modelId="{2A817C39-CB1D-4247-9338-A179429C7E77}" type="sibTrans" cxnId="{DF6B025F-A12F-49D9-A705-C586C452E5CC}">
      <dgm:prSet/>
      <dgm:spPr/>
      <dgm:t>
        <a:bodyPr/>
        <a:lstStyle/>
        <a:p>
          <a:endParaRPr lang="de-DE"/>
        </a:p>
      </dgm:t>
    </dgm:pt>
    <dgm:pt modelId="{C7539791-73CA-4A36-8F54-0E0C6C3663A6}">
      <dgm:prSet custT="1"/>
      <dgm:spPr/>
      <dgm:t>
        <a:bodyPr/>
        <a:lstStyle/>
        <a:p>
          <a:r>
            <a:rPr lang="en-US" sz="1600" dirty="0"/>
            <a:t>IO7 - SAFE - Policy Paper and Layman´s report learning with streaming tools</a:t>
          </a:r>
          <a:endParaRPr lang="de-DE" sz="1600" dirty="0"/>
        </a:p>
      </dgm:t>
    </dgm:pt>
    <dgm:pt modelId="{84BE6B2B-0C72-4D42-B83E-D1EF39F94647}" type="parTrans" cxnId="{C96F65EF-C107-4C82-B2C0-C7636E6CBD85}">
      <dgm:prSet/>
      <dgm:spPr/>
      <dgm:t>
        <a:bodyPr/>
        <a:lstStyle/>
        <a:p>
          <a:endParaRPr lang="de-DE"/>
        </a:p>
      </dgm:t>
    </dgm:pt>
    <dgm:pt modelId="{A53D3288-A68B-4975-ABBB-87DF4F9EF527}" type="sibTrans" cxnId="{C96F65EF-C107-4C82-B2C0-C7636E6CBD85}">
      <dgm:prSet/>
      <dgm:spPr/>
      <dgm:t>
        <a:bodyPr/>
        <a:lstStyle/>
        <a:p>
          <a:endParaRPr lang="de-DE"/>
        </a:p>
      </dgm:t>
    </dgm:pt>
    <dgm:pt modelId="{6477897F-9A4D-4A22-99BB-CA46ABA80EAD}" type="pres">
      <dgm:prSet presAssocID="{3EF3A12D-53ED-46E1-8729-8813880AE0D6}" presName="linear" presStyleCnt="0">
        <dgm:presLayoutVars>
          <dgm:dir/>
          <dgm:animLvl val="lvl"/>
          <dgm:resizeHandles val="exact"/>
        </dgm:presLayoutVars>
      </dgm:prSet>
      <dgm:spPr/>
    </dgm:pt>
    <dgm:pt modelId="{529770EE-EF1E-4934-A826-A7D38F18EFE1}" type="pres">
      <dgm:prSet presAssocID="{A879CBE6-BC4D-4FD7-A9F8-5BE398DF2BE7}" presName="parentLin" presStyleCnt="0"/>
      <dgm:spPr/>
    </dgm:pt>
    <dgm:pt modelId="{539A9C2E-AA21-46A7-A352-0734DE8EA7C6}" type="pres">
      <dgm:prSet presAssocID="{A879CBE6-BC4D-4FD7-A9F8-5BE398DF2BE7}" presName="parentLeftMargin" presStyleLbl="node1" presStyleIdx="0" presStyleCnt="7"/>
      <dgm:spPr/>
    </dgm:pt>
    <dgm:pt modelId="{12DC01BF-2263-4D2D-863A-12C221E18404}" type="pres">
      <dgm:prSet presAssocID="{A879CBE6-BC4D-4FD7-A9F8-5BE398DF2BE7}" presName="parentText" presStyleLbl="node1" presStyleIdx="0" presStyleCnt="7">
        <dgm:presLayoutVars>
          <dgm:chMax val="0"/>
          <dgm:bulletEnabled val="1"/>
        </dgm:presLayoutVars>
      </dgm:prSet>
      <dgm:spPr/>
    </dgm:pt>
    <dgm:pt modelId="{93664105-F763-4333-AE26-9AEAD2F91EC5}" type="pres">
      <dgm:prSet presAssocID="{A879CBE6-BC4D-4FD7-A9F8-5BE398DF2BE7}" presName="negativeSpace" presStyleCnt="0"/>
      <dgm:spPr/>
    </dgm:pt>
    <dgm:pt modelId="{36858BB5-E8C2-40B9-ACE4-94C9F6FCEF87}" type="pres">
      <dgm:prSet presAssocID="{A879CBE6-BC4D-4FD7-A9F8-5BE398DF2BE7}" presName="childText" presStyleLbl="conFgAcc1" presStyleIdx="0" presStyleCnt="7">
        <dgm:presLayoutVars>
          <dgm:bulletEnabled val="1"/>
        </dgm:presLayoutVars>
      </dgm:prSet>
      <dgm:spPr/>
    </dgm:pt>
    <dgm:pt modelId="{B2C3E405-54EF-46E0-A2EA-AF79134A996C}" type="pres">
      <dgm:prSet presAssocID="{2353D73A-E979-4DE0-AF5A-AF0A9EFA1090}" presName="spaceBetweenRectangles" presStyleCnt="0"/>
      <dgm:spPr/>
    </dgm:pt>
    <dgm:pt modelId="{69689C07-2876-4312-ACD5-E17F5AE8B546}" type="pres">
      <dgm:prSet presAssocID="{497377DE-E3FD-4471-8EB3-C8350F769C70}" presName="parentLin" presStyleCnt="0"/>
      <dgm:spPr/>
    </dgm:pt>
    <dgm:pt modelId="{8BCE4CAF-0B11-4060-82EF-3457AE41EF96}" type="pres">
      <dgm:prSet presAssocID="{497377DE-E3FD-4471-8EB3-C8350F769C70}" presName="parentLeftMargin" presStyleLbl="node1" presStyleIdx="0" presStyleCnt="7"/>
      <dgm:spPr/>
    </dgm:pt>
    <dgm:pt modelId="{6F72EA4F-4261-4411-A354-737E016ADC9E}" type="pres">
      <dgm:prSet presAssocID="{497377DE-E3FD-4471-8EB3-C8350F769C70}" presName="parentText" presStyleLbl="node1" presStyleIdx="1" presStyleCnt="7">
        <dgm:presLayoutVars>
          <dgm:chMax val="0"/>
          <dgm:bulletEnabled val="1"/>
        </dgm:presLayoutVars>
      </dgm:prSet>
      <dgm:spPr/>
    </dgm:pt>
    <dgm:pt modelId="{0B8A5700-FB99-4F58-84ED-2867776563F3}" type="pres">
      <dgm:prSet presAssocID="{497377DE-E3FD-4471-8EB3-C8350F769C70}" presName="negativeSpace" presStyleCnt="0"/>
      <dgm:spPr/>
    </dgm:pt>
    <dgm:pt modelId="{66293FFA-806E-40FC-8E81-A9D2D2CF18DB}" type="pres">
      <dgm:prSet presAssocID="{497377DE-E3FD-4471-8EB3-C8350F769C70}" presName="childText" presStyleLbl="conFgAcc1" presStyleIdx="1" presStyleCnt="7">
        <dgm:presLayoutVars>
          <dgm:bulletEnabled val="1"/>
        </dgm:presLayoutVars>
      </dgm:prSet>
      <dgm:spPr/>
    </dgm:pt>
    <dgm:pt modelId="{02C284A2-3DD5-45DF-92F3-066F0BF32CD2}" type="pres">
      <dgm:prSet presAssocID="{BF86AD19-69BA-482F-9458-9E82BAD56014}" presName="spaceBetweenRectangles" presStyleCnt="0"/>
      <dgm:spPr/>
    </dgm:pt>
    <dgm:pt modelId="{C3A4DD8C-9E7D-42A2-99A0-9074FF4586A3}" type="pres">
      <dgm:prSet presAssocID="{43D41A01-7581-4887-81BE-B6DD1C711DA8}" presName="parentLin" presStyleCnt="0"/>
      <dgm:spPr/>
    </dgm:pt>
    <dgm:pt modelId="{1CCF65F2-B0A0-4CF7-B060-606EB6F00B70}" type="pres">
      <dgm:prSet presAssocID="{43D41A01-7581-4887-81BE-B6DD1C711DA8}" presName="parentLeftMargin" presStyleLbl="node1" presStyleIdx="1" presStyleCnt="7"/>
      <dgm:spPr/>
    </dgm:pt>
    <dgm:pt modelId="{1104DE5F-B921-4645-B9BE-C5216399C287}" type="pres">
      <dgm:prSet presAssocID="{43D41A01-7581-4887-81BE-B6DD1C711DA8}" presName="parentText" presStyleLbl="node1" presStyleIdx="2" presStyleCnt="7">
        <dgm:presLayoutVars>
          <dgm:chMax val="0"/>
          <dgm:bulletEnabled val="1"/>
        </dgm:presLayoutVars>
      </dgm:prSet>
      <dgm:spPr/>
    </dgm:pt>
    <dgm:pt modelId="{6A3AFE03-3F3C-4096-94AC-BD82E7E565BF}" type="pres">
      <dgm:prSet presAssocID="{43D41A01-7581-4887-81BE-B6DD1C711DA8}" presName="negativeSpace" presStyleCnt="0"/>
      <dgm:spPr/>
    </dgm:pt>
    <dgm:pt modelId="{D457AC59-773C-4548-BF65-91B3A4FCFD28}" type="pres">
      <dgm:prSet presAssocID="{43D41A01-7581-4887-81BE-B6DD1C711DA8}" presName="childText" presStyleLbl="conFgAcc1" presStyleIdx="2" presStyleCnt="7">
        <dgm:presLayoutVars>
          <dgm:bulletEnabled val="1"/>
        </dgm:presLayoutVars>
      </dgm:prSet>
      <dgm:spPr/>
    </dgm:pt>
    <dgm:pt modelId="{2C586251-9A75-4C52-88B0-2E3FA392CA9E}" type="pres">
      <dgm:prSet presAssocID="{16084FED-676D-4FEA-B536-B5883D8352C6}" presName="spaceBetweenRectangles" presStyleCnt="0"/>
      <dgm:spPr/>
    </dgm:pt>
    <dgm:pt modelId="{AE5B8E2D-283F-4BC7-A72B-DE2403E08837}" type="pres">
      <dgm:prSet presAssocID="{43C30943-4C19-4B0F-B491-91B2269058EC}" presName="parentLin" presStyleCnt="0"/>
      <dgm:spPr/>
    </dgm:pt>
    <dgm:pt modelId="{B92D3F5E-1250-47FA-AB51-5218B467761E}" type="pres">
      <dgm:prSet presAssocID="{43C30943-4C19-4B0F-B491-91B2269058EC}" presName="parentLeftMargin" presStyleLbl="node1" presStyleIdx="2" presStyleCnt="7"/>
      <dgm:spPr/>
    </dgm:pt>
    <dgm:pt modelId="{F0B571EC-88EB-47A8-811F-D6921663DDAD}" type="pres">
      <dgm:prSet presAssocID="{43C30943-4C19-4B0F-B491-91B2269058EC}" presName="parentText" presStyleLbl="node1" presStyleIdx="3" presStyleCnt="7">
        <dgm:presLayoutVars>
          <dgm:chMax val="0"/>
          <dgm:bulletEnabled val="1"/>
        </dgm:presLayoutVars>
      </dgm:prSet>
      <dgm:spPr/>
    </dgm:pt>
    <dgm:pt modelId="{A2AB02D5-B7A7-4295-9DC8-618243C6222E}" type="pres">
      <dgm:prSet presAssocID="{43C30943-4C19-4B0F-B491-91B2269058EC}" presName="negativeSpace" presStyleCnt="0"/>
      <dgm:spPr/>
    </dgm:pt>
    <dgm:pt modelId="{084F6439-2983-4894-808C-B2056B67F182}" type="pres">
      <dgm:prSet presAssocID="{43C30943-4C19-4B0F-B491-91B2269058EC}" presName="childText" presStyleLbl="conFgAcc1" presStyleIdx="3" presStyleCnt="7">
        <dgm:presLayoutVars>
          <dgm:bulletEnabled val="1"/>
        </dgm:presLayoutVars>
      </dgm:prSet>
      <dgm:spPr/>
    </dgm:pt>
    <dgm:pt modelId="{533F3300-7512-4273-B6CA-32542D0C550C}" type="pres">
      <dgm:prSet presAssocID="{DDF80A5C-8E64-446B-85B5-E90419E75FE2}" presName="spaceBetweenRectangles" presStyleCnt="0"/>
      <dgm:spPr/>
    </dgm:pt>
    <dgm:pt modelId="{F54C5F64-DA43-4AE0-A169-0FB166A987C5}" type="pres">
      <dgm:prSet presAssocID="{75410BC2-BB82-4790-9889-C98CDB4F493B}" presName="parentLin" presStyleCnt="0"/>
      <dgm:spPr/>
    </dgm:pt>
    <dgm:pt modelId="{EC78A257-5DF3-46AE-A230-DD9C3B16DE7C}" type="pres">
      <dgm:prSet presAssocID="{75410BC2-BB82-4790-9889-C98CDB4F493B}" presName="parentLeftMargin" presStyleLbl="node1" presStyleIdx="3" presStyleCnt="7"/>
      <dgm:spPr/>
    </dgm:pt>
    <dgm:pt modelId="{4FF204FF-EF16-4B2F-8CDB-FE7BDC5163D1}" type="pres">
      <dgm:prSet presAssocID="{75410BC2-BB82-4790-9889-C98CDB4F493B}" presName="parentText" presStyleLbl="node1" presStyleIdx="4" presStyleCnt="7">
        <dgm:presLayoutVars>
          <dgm:chMax val="0"/>
          <dgm:bulletEnabled val="1"/>
        </dgm:presLayoutVars>
      </dgm:prSet>
      <dgm:spPr/>
    </dgm:pt>
    <dgm:pt modelId="{B65792BA-5917-4C91-9B75-0718E54AA954}" type="pres">
      <dgm:prSet presAssocID="{75410BC2-BB82-4790-9889-C98CDB4F493B}" presName="negativeSpace" presStyleCnt="0"/>
      <dgm:spPr/>
    </dgm:pt>
    <dgm:pt modelId="{57F17427-DC01-4DD2-9B05-64EE435F0073}" type="pres">
      <dgm:prSet presAssocID="{75410BC2-BB82-4790-9889-C98CDB4F493B}" presName="childText" presStyleLbl="conFgAcc1" presStyleIdx="4" presStyleCnt="7">
        <dgm:presLayoutVars>
          <dgm:bulletEnabled val="1"/>
        </dgm:presLayoutVars>
      </dgm:prSet>
      <dgm:spPr/>
    </dgm:pt>
    <dgm:pt modelId="{398258CA-9597-4386-A3DF-3723DC5CAC7E}" type="pres">
      <dgm:prSet presAssocID="{03BB18DC-CA44-4D75-A368-F0194CB5B1CD}" presName="spaceBetweenRectangles" presStyleCnt="0"/>
      <dgm:spPr/>
    </dgm:pt>
    <dgm:pt modelId="{47EE4536-64F5-4956-8FB2-EBE90011DE97}" type="pres">
      <dgm:prSet presAssocID="{424B75A6-993C-4804-B193-AFD77BC38185}" presName="parentLin" presStyleCnt="0"/>
      <dgm:spPr/>
    </dgm:pt>
    <dgm:pt modelId="{056E5FF4-10A0-4F19-AA82-46388B910870}" type="pres">
      <dgm:prSet presAssocID="{424B75A6-993C-4804-B193-AFD77BC38185}" presName="parentLeftMargin" presStyleLbl="node1" presStyleIdx="4" presStyleCnt="7"/>
      <dgm:spPr/>
    </dgm:pt>
    <dgm:pt modelId="{554C515D-9A1D-4984-9FC6-B517FFFA6D0D}" type="pres">
      <dgm:prSet presAssocID="{424B75A6-993C-4804-B193-AFD77BC38185}" presName="parentText" presStyleLbl="node1" presStyleIdx="5" presStyleCnt="7">
        <dgm:presLayoutVars>
          <dgm:chMax val="0"/>
          <dgm:bulletEnabled val="1"/>
        </dgm:presLayoutVars>
      </dgm:prSet>
      <dgm:spPr/>
    </dgm:pt>
    <dgm:pt modelId="{D0F961C5-31DE-4587-AF9D-BF6D915E8443}" type="pres">
      <dgm:prSet presAssocID="{424B75A6-993C-4804-B193-AFD77BC38185}" presName="negativeSpace" presStyleCnt="0"/>
      <dgm:spPr/>
    </dgm:pt>
    <dgm:pt modelId="{F972DB96-6522-4B6E-B5FA-464121BA27FA}" type="pres">
      <dgm:prSet presAssocID="{424B75A6-993C-4804-B193-AFD77BC38185}" presName="childText" presStyleLbl="conFgAcc1" presStyleIdx="5" presStyleCnt="7">
        <dgm:presLayoutVars>
          <dgm:bulletEnabled val="1"/>
        </dgm:presLayoutVars>
      </dgm:prSet>
      <dgm:spPr/>
    </dgm:pt>
    <dgm:pt modelId="{8B169E76-66A0-4AF3-BAB9-5931326F584C}" type="pres">
      <dgm:prSet presAssocID="{2A817C39-CB1D-4247-9338-A179429C7E77}" presName="spaceBetweenRectangles" presStyleCnt="0"/>
      <dgm:spPr/>
    </dgm:pt>
    <dgm:pt modelId="{A0B85982-7EF3-4940-90CB-82D889E234EE}" type="pres">
      <dgm:prSet presAssocID="{C7539791-73CA-4A36-8F54-0E0C6C3663A6}" presName="parentLin" presStyleCnt="0"/>
      <dgm:spPr/>
    </dgm:pt>
    <dgm:pt modelId="{24851152-1AC0-458A-ADC5-C317364CFADF}" type="pres">
      <dgm:prSet presAssocID="{C7539791-73CA-4A36-8F54-0E0C6C3663A6}" presName="parentLeftMargin" presStyleLbl="node1" presStyleIdx="5" presStyleCnt="7"/>
      <dgm:spPr/>
    </dgm:pt>
    <dgm:pt modelId="{850E4F63-9152-4E3A-A0A1-7FBB3B2EB336}" type="pres">
      <dgm:prSet presAssocID="{C7539791-73CA-4A36-8F54-0E0C6C3663A6}" presName="parentText" presStyleLbl="node1" presStyleIdx="6" presStyleCnt="7">
        <dgm:presLayoutVars>
          <dgm:chMax val="0"/>
          <dgm:bulletEnabled val="1"/>
        </dgm:presLayoutVars>
      </dgm:prSet>
      <dgm:spPr/>
    </dgm:pt>
    <dgm:pt modelId="{F32F2D76-189E-4848-A64C-8A9DD6CE80B3}" type="pres">
      <dgm:prSet presAssocID="{C7539791-73CA-4A36-8F54-0E0C6C3663A6}" presName="negativeSpace" presStyleCnt="0"/>
      <dgm:spPr/>
    </dgm:pt>
    <dgm:pt modelId="{B325CA69-0604-4CCA-B236-5CA2E46278C9}" type="pres">
      <dgm:prSet presAssocID="{C7539791-73CA-4A36-8F54-0E0C6C3663A6}" presName="childText" presStyleLbl="conFgAcc1" presStyleIdx="6" presStyleCnt="7">
        <dgm:presLayoutVars>
          <dgm:bulletEnabled val="1"/>
        </dgm:presLayoutVars>
      </dgm:prSet>
      <dgm:spPr/>
    </dgm:pt>
  </dgm:ptLst>
  <dgm:cxnLst>
    <dgm:cxn modelId="{9295C92C-42E3-4856-BB97-FA30C0A62769}" type="presOf" srcId="{497377DE-E3FD-4471-8EB3-C8350F769C70}" destId="{6F72EA4F-4261-4411-A354-737E016ADC9E}" srcOrd="1" destOrd="0" presId="urn:microsoft.com/office/officeart/2005/8/layout/list1"/>
    <dgm:cxn modelId="{DF6B025F-A12F-49D9-A705-C586C452E5CC}" srcId="{3EF3A12D-53ED-46E1-8729-8813880AE0D6}" destId="{424B75A6-993C-4804-B193-AFD77BC38185}" srcOrd="5" destOrd="0" parTransId="{A6A42C49-00DE-4F6F-9084-02BC6016EB86}" sibTransId="{2A817C39-CB1D-4247-9338-A179429C7E77}"/>
    <dgm:cxn modelId="{B3C77342-9C19-43EC-B144-FD267F646001}" type="presOf" srcId="{43D41A01-7581-4887-81BE-B6DD1C711DA8}" destId="{1104DE5F-B921-4645-B9BE-C5216399C287}" srcOrd="1" destOrd="0" presId="urn:microsoft.com/office/officeart/2005/8/layout/list1"/>
    <dgm:cxn modelId="{23AEFA64-3AAD-48DC-BB98-BDD7BA01E116}" type="presOf" srcId="{497377DE-E3FD-4471-8EB3-C8350F769C70}" destId="{8BCE4CAF-0B11-4060-82EF-3457AE41EF96}" srcOrd="0" destOrd="0" presId="urn:microsoft.com/office/officeart/2005/8/layout/list1"/>
    <dgm:cxn modelId="{68B89569-A23F-497D-8AFB-DC9C83AEFF81}" type="presOf" srcId="{424B75A6-993C-4804-B193-AFD77BC38185}" destId="{554C515D-9A1D-4984-9FC6-B517FFFA6D0D}" srcOrd="1" destOrd="0" presId="urn:microsoft.com/office/officeart/2005/8/layout/list1"/>
    <dgm:cxn modelId="{2795EE6D-FA7E-4588-B987-61BBF9FB43EA}" type="presOf" srcId="{C7539791-73CA-4A36-8F54-0E0C6C3663A6}" destId="{850E4F63-9152-4E3A-A0A1-7FBB3B2EB336}" srcOrd="1" destOrd="0" presId="urn:microsoft.com/office/officeart/2005/8/layout/list1"/>
    <dgm:cxn modelId="{BBD4D16E-BE10-4015-9AE8-432A3E6E3B08}" srcId="{3EF3A12D-53ED-46E1-8729-8813880AE0D6}" destId="{75410BC2-BB82-4790-9889-C98CDB4F493B}" srcOrd="4" destOrd="0" parTransId="{4314F3D8-7F18-4971-9481-BE9F23020BCE}" sibTransId="{03BB18DC-CA44-4D75-A368-F0194CB5B1CD}"/>
    <dgm:cxn modelId="{8DAD9A4F-2C9A-4BDC-A0BE-B87029535CFB}" srcId="{3EF3A12D-53ED-46E1-8729-8813880AE0D6}" destId="{497377DE-E3FD-4471-8EB3-C8350F769C70}" srcOrd="1" destOrd="0" parTransId="{DAF74C36-20F4-4BB1-B9E9-A33C33480339}" sibTransId="{BF86AD19-69BA-482F-9458-9E82BAD56014}"/>
    <dgm:cxn modelId="{973D7D7E-C5B3-42BB-92ED-07A6A5C6828E}" type="presOf" srcId="{C7539791-73CA-4A36-8F54-0E0C6C3663A6}" destId="{24851152-1AC0-458A-ADC5-C317364CFADF}" srcOrd="0" destOrd="0" presId="urn:microsoft.com/office/officeart/2005/8/layout/list1"/>
    <dgm:cxn modelId="{D8E09A7E-43DB-4FA8-BE44-B10A87198A71}" srcId="{3EF3A12D-53ED-46E1-8729-8813880AE0D6}" destId="{43D41A01-7581-4887-81BE-B6DD1C711DA8}" srcOrd="2" destOrd="0" parTransId="{587BD66F-45F6-42F8-A75B-8563F8FD676D}" sibTransId="{16084FED-676D-4FEA-B536-B5883D8352C6}"/>
    <dgm:cxn modelId="{06DB0B8A-1C4D-4041-9B5E-9176550BF228}" type="presOf" srcId="{43D41A01-7581-4887-81BE-B6DD1C711DA8}" destId="{1CCF65F2-B0A0-4CF7-B060-606EB6F00B70}" srcOrd="0" destOrd="0" presId="urn:microsoft.com/office/officeart/2005/8/layout/list1"/>
    <dgm:cxn modelId="{7DD2848A-3884-4DC0-8A02-247D0079FF47}" srcId="{3EF3A12D-53ED-46E1-8729-8813880AE0D6}" destId="{A879CBE6-BC4D-4FD7-A9F8-5BE398DF2BE7}" srcOrd="0" destOrd="0" parTransId="{CDE35E32-5A5A-4D2F-B544-B7E838935FB7}" sibTransId="{2353D73A-E979-4DE0-AF5A-AF0A9EFA1090}"/>
    <dgm:cxn modelId="{B2878392-2E97-430C-AC0A-C555AE9FF827}" type="presOf" srcId="{43C30943-4C19-4B0F-B491-91B2269058EC}" destId="{F0B571EC-88EB-47A8-811F-D6921663DDAD}" srcOrd="1" destOrd="0" presId="urn:microsoft.com/office/officeart/2005/8/layout/list1"/>
    <dgm:cxn modelId="{6E6C2B96-335B-411A-87FC-BA648A24177F}" srcId="{3EF3A12D-53ED-46E1-8729-8813880AE0D6}" destId="{43C30943-4C19-4B0F-B491-91B2269058EC}" srcOrd="3" destOrd="0" parTransId="{2FA2CEDC-5F07-473B-8B39-8764BF8E6759}" sibTransId="{DDF80A5C-8E64-446B-85B5-E90419E75FE2}"/>
    <dgm:cxn modelId="{BA19999F-6331-4311-9A74-2296C16C2F64}" type="presOf" srcId="{43C30943-4C19-4B0F-B491-91B2269058EC}" destId="{B92D3F5E-1250-47FA-AB51-5218B467761E}" srcOrd="0" destOrd="0" presId="urn:microsoft.com/office/officeart/2005/8/layout/list1"/>
    <dgm:cxn modelId="{F7B66BBC-8876-4DC1-A29C-78224D9B8FAA}" type="presOf" srcId="{3EF3A12D-53ED-46E1-8729-8813880AE0D6}" destId="{6477897F-9A4D-4A22-99BB-CA46ABA80EAD}" srcOrd="0" destOrd="0" presId="urn:microsoft.com/office/officeart/2005/8/layout/list1"/>
    <dgm:cxn modelId="{A93EF7BE-8894-451A-B060-A404C8CFCD5F}" type="presOf" srcId="{75410BC2-BB82-4790-9889-C98CDB4F493B}" destId="{EC78A257-5DF3-46AE-A230-DD9C3B16DE7C}" srcOrd="0" destOrd="0" presId="urn:microsoft.com/office/officeart/2005/8/layout/list1"/>
    <dgm:cxn modelId="{745E7AD1-A86B-40CE-9931-76D34A14B7B6}" type="presOf" srcId="{A879CBE6-BC4D-4FD7-A9F8-5BE398DF2BE7}" destId="{539A9C2E-AA21-46A7-A352-0734DE8EA7C6}" srcOrd="0" destOrd="0" presId="urn:microsoft.com/office/officeart/2005/8/layout/list1"/>
    <dgm:cxn modelId="{7E0CEAD7-DB8A-4481-8609-212693EAB6E7}" type="presOf" srcId="{75410BC2-BB82-4790-9889-C98CDB4F493B}" destId="{4FF204FF-EF16-4B2F-8CDB-FE7BDC5163D1}" srcOrd="1" destOrd="0" presId="urn:microsoft.com/office/officeart/2005/8/layout/list1"/>
    <dgm:cxn modelId="{C96F65EF-C107-4C82-B2C0-C7636E6CBD85}" srcId="{3EF3A12D-53ED-46E1-8729-8813880AE0D6}" destId="{C7539791-73CA-4A36-8F54-0E0C6C3663A6}" srcOrd="6" destOrd="0" parTransId="{84BE6B2B-0C72-4D42-B83E-D1EF39F94647}" sibTransId="{A53D3288-A68B-4975-ABBB-87DF4F9EF527}"/>
    <dgm:cxn modelId="{75A3C5F0-F2C5-4B67-A396-AB7F541D281C}" type="presOf" srcId="{424B75A6-993C-4804-B193-AFD77BC38185}" destId="{056E5FF4-10A0-4F19-AA82-46388B910870}" srcOrd="0" destOrd="0" presId="urn:microsoft.com/office/officeart/2005/8/layout/list1"/>
    <dgm:cxn modelId="{C80F06FE-95DC-4960-81AD-4E3147AC177F}" type="presOf" srcId="{A879CBE6-BC4D-4FD7-A9F8-5BE398DF2BE7}" destId="{12DC01BF-2263-4D2D-863A-12C221E18404}" srcOrd="1" destOrd="0" presId="urn:microsoft.com/office/officeart/2005/8/layout/list1"/>
    <dgm:cxn modelId="{36F7AB7E-2545-4DD4-AF77-3C220FCB0BA2}" type="presParOf" srcId="{6477897F-9A4D-4A22-99BB-CA46ABA80EAD}" destId="{529770EE-EF1E-4934-A826-A7D38F18EFE1}" srcOrd="0" destOrd="0" presId="urn:microsoft.com/office/officeart/2005/8/layout/list1"/>
    <dgm:cxn modelId="{E59F2254-06CE-4F10-86D0-AAEC42A1142D}" type="presParOf" srcId="{529770EE-EF1E-4934-A826-A7D38F18EFE1}" destId="{539A9C2E-AA21-46A7-A352-0734DE8EA7C6}" srcOrd="0" destOrd="0" presId="urn:microsoft.com/office/officeart/2005/8/layout/list1"/>
    <dgm:cxn modelId="{35E87112-2FBC-4299-AAAF-B0C68F765FE0}" type="presParOf" srcId="{529770EE-EF1E-4934-A826-A7D38F18EFE1}" destId="{12DC01BF-2263-4D2D-863A-12C221E18404}" srcOrd="1" destOrd="0" presId="urn:microsoft.com/office/officeart/2005/8/layout/list1"/>
    <dgm:cxn modelId="{57A0E9C8-F317-424E-B197-DB157E8B7275}" type="presParOf" srcId="{6477897F-9A4D-4A22-99BB-CA46ABA80EAD}" destId="{93664105-F763-4333-AE26-9AEAD2F91EC5}" srcOrd="1" destOrd="0" presId="urn:microsoft.com/office/officeart/2005/8/layout/list1"/>
    <dgm:cxn modelId="{C704861C-2D63-4AAC-8FDC-C30BAF0A0B61}" type="presParOf" srcId="{6477897F-9A4D-4A22-99BB-CA46ABA80EAD}" destId="{36858BB5-E8C2-40B9-ACE4-94C9F6FCEF87}" srcOrd="2" destOrd="0" presId="urn:microsoft.com/office/officeart/2005/8/layout/list1"/>
    <dgm:cxn modelId="{1FC9FF07-D81D-439B-9A15-A425C44AC77A}" type="presParOf" srcId="{6477897F-9A4D-4A22-99BB-CA46ABA80EAD}" destId="{B2C3E405-54EF-46E0-A2EA-AF79134A996C}" srcOrd="3" destOrd="0" presId="urn:microsoft.com/office/officeart/2005/8/layout/list1"/>
    <dgm:cxn modelId="{BB1B8980-4DA3-4781-A0AF-913DC736A308}" type="presParOf" srcId="{6477897F-9A4D-4A22-99BB-CA46ABA80EAD}" destId="{69689C07-2876-4312-ACD5-E17F5AE8B546}" srcOrd="4" destOrd="0" presId="urn:microsoft.com/office/officeart/2005/8/layout/list1"/>
    <dgm:cxn modelId="{2A689CB9-3687-4A5B-B827-1AA12CD3F5A3}" type="presParOf" srcId="{69689C07-2876-4312-ACD5-E17F5AE8B546}" destId="{8BCE4CAF-0B11-4060-82EF-3457AE41EF96}" srcOrd="0" destOrd="0" presId="urn:microsoft.com/office/officeart/2005/8/layout/list1"/>
    <dgm:cxn modelId="{44B0C46A-79F9-40CD-BDE9-432F11DBEEF4}" type="presParOf" srcId="{69689C07-2876-4312-ACD5-E17F5AE8B546}" destId="{6F72EA4F-4261-4411-A354-737E016ADC9E}" srcOrd="1" destOrd="0" presId="urn:microsoft.com/office/officeart/2005/8/layout/list1"/>
    <dgm:cxn modelId="{6A7BC96F-B6FA-42CA-A769-AA9286A451DB}" type="presParOf" srcId="{6477897F-9A4D-4A22-99BB-CA46ABA80EAD}" destId="{0B8A5700-FB99-4F58-84ED-2867776563F3}" srcOrd="5" destOrd="0" presId="urn:microsoft.com/office/officeart/2005/8/layout/list1"/>
    <dgm:cxn modelId="{2D91FEED-8543-4657-9949-0FE9749B8543}" type="presParOf" srcId="{6477897F-9A4D-4A22-99BB-CA46ABA80EAD}" destId="{66293FFA-806E-40FC-8E81-A9D2D2CF18DB}" srcOrd="6" destOrd="0" presId="urn:microsoft.com/office/officeart/2005/8/layout/list1"/>
    <dgm:cxn modelId="{6A5262A1-5608-4C32-8FBA-B040E385B034}" type="presParOf" srcId="{6477897F-9A4D-4A22-99BB-CA46ABA80EAD}" destId="{02C284A2-3DD5-45DF-92F3-066F0BF32CD2}" srcOrd="7" destOrd="0" presId="urn:microsoft.com/office/officeart/2005/8/layout/list1"/>
    <dgm:cxn modelId="{DE535D35-57D2-4557-8FE1-B434AC7A65BC}" type="presParOf" srcId="{6477897F-9A4D-4A22-99BB-CA46ABA80EAD}" destId="{C3A4DD8C-9E7D-42A2-99A0-9074FF4586A3}" srcOrd="8" destOrd="0" presId="urn:microsoft.com/office/officeart/2005/8/layout/list1"/>
    <dgm:cxn modelId="{B23129B0-6F72-45F4-910F-072422508772}" type="presParOf" srcId="{C3A4DD8C-9E7D-42A2-99A0-9074FF4586A3}" destId="{1CCF65F2-B0A0-4CF7-B060-606EB6F00B70}" srcOrd="0" destOrd="0" presId="urn:microsoft.com/office/officeart/2005/8/layout/list1"/>
    <dgm:cxn modelId="{07A6DE62-DF3F-4644-93F7-1761C311BFB1}" type="presParOf" srcId="{C3A4DD8C-9E7D-42A2-99A0-9074FF4586A3}" destId="{1104DE5F-B921-4645-B9BE-C5216399C287}" srcOrd="1" destOrd="0" presId="urn:microsoft.com/office/officeart/2005/8/layout/list1"/>
    <dgm:cxn modelId="{DFEC3CB8-92F8-47BF-A22B-F21A7EE6CC03}" type="presParOf" srcId="{6477897F-9A4D-4A22-99BB-CA46ABA80EAD}" destId="{6A3AFE03-3F3C-4096-94AC-BD82E7E565BF}" srcOrd="9" destOrd="0" presId="urn:microsoft.com/office/officeart/2005/8/layout/list1"/>
    <dgm:cxn modelId="{52ABB99D-29A7-43A0-A94A-76B743DD3DD9}" type="presParOf" srcId="{6477897F-9A4D-4A22-99BB-CA46ABA80EAD}" destId="{D457AC59-773C-4548-BF65-91B3A4FCFD28}" srcOrd="10" destOrd="0" presId="urn:microsoft.com/office/officeart/2005/8/layout/list1"/>
    <dgm:cxn modelId="{B658AA51-5750-45FE-A62D-D8D89B1161CD}" type="presParOf" srcId="{6477897F-9A4D-4A22-99BB-CA46ABA80EAD}" destId="{2C586251-9A75-4C52-88B0-2E3FA392CA9E}" srcOrd="11" destOrd="0" presId="urn:microsoft.com/office/officeart/2005/8/layout/list1"/>
    <dgm:cxn modelId="{26A1EBA8-4798-4E19-A378-8E7B55CDB9AA}" type="presParOf" srcId="{6477897F-9A4D-4A22-99BB-CA46ABA80EAD}" destId="{AE5B8E2D-283F-4BC7-A72B-DE2403E08837}" srcOrd="12" destOrd="0" presId="urn:microsoft.com/office/officeart/2005/8/layout/list1"/>
    <dgm:cxn modelId="{EBAE5274-C11D-4B59-BCA7-ED164A62DD19}" type="presParOf" srcId="{AE5B8E2D-283F-4BC7-A72B-DE2403E08837}" destId="{B92D3F5E-1250-47FA-AB51-5218B467761E}" srcOrd="0" destOrd="0" presId="urn:microsoft.com/office/officeart/2005/8/layout/list1"/>
    <dgm:cxn modelId="{46695CC8-F596-4D5D-9835-14A4C469EE04}" type="presParOf" srcId="{AE5B8E2D-283F-4BC7-A72B-DE2403E08837}" destId="{F0B571EC-88EB-47A8-811F-D6921663DDAD}" srcOrd="1" destOrd="0" presId="urn:microsoft.com/office/officeart/2005/8/layout/list1"/>
    <dgm:cxn modelId="{905A3543-B558-4734-8B93-3857198EC157}" type="presParOf" srcId="{6477897F-9A4D-4A22-99BB-CA46ABA80EAD}" destId="{A2AB02D5-B7A7-4295-9DC8-618243C6222E}" srcOrd="13" destOrd="0" presId="urn:microsoft.com/office/officeart/2005/8/layout/list1"/>
    <dgm:cxn modelId="{B4BD1B42-D128-491A-BB3F-37ACC1A4A6D6}" type="presParOf" srcId="{6477897F-9A4D-4A22-99BB-CA46ABA80EAD}" destId="{084F6439-2983-4894-808C-B2056B67F182}" srcOrd="14" destOrd="0" presId="urn:microsoft.com/office/officeart/2005/8/layout/list1"/>
    <dgm:cxn modelId="{85B4E6F0-6E43-46F3-BB2A-C692A63F5899}" type="presParOf" srcId="{6477897F-9A4D-4A22-99BB-CA46ABA80EAD}" destId="{533F3300-7512-4273-B6CA-32542D0C550C}" srcOrd="15" destOrd="0" presId="urn:microsoft.com/office/officeart/2005/8/layout/list1"/>
    <dgm:cxn modelId="{3CF514E2-4B24-4751-B70D-5265D75045EE}" type="presParOf" srcId="{6477897F-9A4D-4A22-99BB-CA46ABA80EAD}" destId="{F54C5F64-DA43-4AE0-A169-0FB166A987C5}" srcOrd="16" destOrd="0" presId="urn:microsoft.com/office/officeart/2005/8/layout/list1"/>
    <dgm:cxn modelId="{102A0911-ED36-4CEE-BE62-F9EB62D7ABB8}" type="presParOf" srcId="{F54C5F64-DA43-4AE0-A169-0FB166A987C5}" destId="{EC78A257-5DF3-46AE-A230-DD9C3B16DE7C}" srcOrd="0" destOrd="0" presId="urn:microsoft.com/office/officeart/2005/8/layout/list1"/>
    <dgm:cxn modelId="{3C4FA9F5-E0E0-435D-B188-1FDF96BC5991}" type="presParOf" srcId="{F54C5F64-DA43-4AE0-A169-0FB166A987C5}" destId="{4FF204FF-EF16-4B2F-8CDB-FE7BDC5163D1}" srcOrd="1" destOrd="0" presId="urn:microsoft.com/office/officeart/2005/8/layout/list1"/>
    <dgm:cxn modelId="{AE6F642E-67ED-4CDF-A1BD-55CED4196E76}" type="presParOf" srcId="{6477897F-9A4D-4A22-99BB-CA46ABA80EAD}" destId="{B65792BA-5917-4C91-9B75-0718E54AA954}" srcOrd="17" destOrd="0" presId="urn:microsoft.com/office/officeart/2005/8/layout/list1"/>
    <dgm:cxn modelId="{1F5FEF3B-86AC-4871-9D96-AB9FE8FA0124}" type="presParOf" srcId="{6477897F-9A4D-4A22-99BB-CA46ABA80EAD}" destId="{57F17427-DC01-4DD2-9B05-64EE435F0073}" srcOrd="18" destOrd="0" presId="urn:microsoft.com/office/officeart/2005/8/layout/list1"/>
    <dgm:cxn modelId="{24A7E9EB-6F63-4A2D-911A-FECBC6DBA011}" type="presParOf" srcId="{6477897F-9A4D-4A22-99BB-CA46ABA80EAD}" destId="{398258CA-9597-4386-A3DF-3723DC5CAC7E}" srcOrd="19" destOrd="0" presId="urn:microsoft.com/office/officeart/2005/8/layout/list1"/>
    <dgm:cxn modelId="{C9190FAC-E32E-433B-B83F-57C20EBA4696}" type="presParOf" srcId="{6477897F-9A4D-4A22-99BB-CA46ABA80EAD}" destId="{47EE4536-64F5-4956-8FB2-EBE90011DE97}" srcOrd="20" destOrd="0" presId="urn:microsoft.com/office/officeart/2005/8/layout/list1"/>
    <dgm:cxn modelId="{A46A2546-ECEC-4AA1-933C-934A3F844EEF}" type="presParOf" srcId="{47EE4536-64F5-4956-8FB2-EBE90011DE97}" destId="{056E5FF4-10A0-4F19-AA82-46388B910870}" srcOrd="0" destOrd="0" presId="urn:microsoft.com/office/officeart/2005/8/layout/list1"/>
    <dgm:cxn modelId="{8CB2EF56-2799-4683-82C0-D425FE058BA7}" type="presParOf" srcId="{47EE4536-64F5-4956-8FB2-EBE90011DE97}" destId="{554C515D-9A1D-4984-9FC6-B517FFFA6D0D}" srcOrd="1" destOrd="0" presId="urn:microsoft.com/office/officeart/2005/8/layout/list1"/>
    <dgm:cxn modelId="{966CEA35-A8E9-46CD-935D-83DB6ABBFA16}" type="presParOf" srcId="{6477897F-9A4D-4A22-99BB-CA46ABA80EAD}" destId="{D0F961C5-31DE-4587-AF9D-BF6D915E8443}" srcOrd="21" destOrd="0" presId="urn:microsoft.com/office/officeart/2005/8/layout/list1"/>
    <dgm:cxn modelId="{5B039F73-B837-4C5C-B44D-674D7E770D99}" type="presParOf" srcId="{6477897F-9A4D-4A22-99BB-CA46ABA80EAD}" destId="{F972DB96-6522-4B6E-B5FA-464121BA27FA}" srcOrd="22" destOrd="0" presId="urn:microsoft.com/office/officeart/2005/8/layout/list1"/>
    <dgm:cxn modelId="{100D1C77-5D3F-43C6-8E04-A195744419CE}" type="presParOf" srcId="{6477897F-9A4D-4A22-99BB-CA46ABA80EAD}" destId="{8B169E76-66A0-4AF3-BAB9-5931326F584C}" srcOrd="23" destOrd="0" presId="urn:microsoft.com/office/officeart/2005/8/layout/list1"/>
    <dgm:cxn modelId="{0CF79F95-AF03-47FD-A19F-2EAF3AD3C971}" type="presParOf" srcId="{6477897F-9A4D-4A22-99BB-CA46ABA80EAD}" destId="{A0B85982-7EF3-4940-90CB-82D889E234EE}" srcOrd="24" destOrd="0" presId="urn:microsoft.com/office/officeart/2005/8/layout/list1"/>
    <dgm:cxn modelId="{7180C07C-9A00-44F6-91B5-7B59D7945276}" type="presParOf" srcId="{A0B85982-7EF3-4940-90CB-82D889E234EE}" destId="{24851152-1AC0-458A-ADC5-C317364CFADF}" srcOrd="0" destOrd="0" presId="urn:microsoft.com/office/officeart/2005/8/layout/list1"/>
    <dgm:cxn modelId="{8D2445DB-3DD5-4BDF-9514-206EB82C60CC}" type="presParOf" srcId="{A0B85982-7EF3-4940-90CB-82D889E234EE}" destId="{850E4F63-9152-4E3A-A0A1-7FBB3B2EB336}" srcOrd="1" destOrd="0" presId="urn:microsoft.com/office/officeart/2005/8/layout/list1"/>
    <dgm:cxn modelId="{99D35994-011F-45E1-9559-DE34D609BFA5}" type="presParOf" srcId="{6477897F-9A4D-4A22-99BB-CA46ABA80EAD}" destId="{F32F2D76-189E-4848-A64C-8A9DD6CE80B3}" srcOrd="25" destOrd="0" presId="urn:microsoft.com/office/officeart/2005/8/layout/list1"/>
    <dgm:cxn modelId="{F0C2301F-7AC8-4E5E-B163-50773A64F790}" type="presParOf" srcId="{6477897F-9A4D-4A22-99BB-CA46ABA80EAD}" destId="{B325CA69-0604-4CCA-B236-5CA2E46278C9}"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625494-5C4B-4FB1-B3B6-5ECD7F22DE6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4F214B97-F913-4436-BD70-A2EE3FB66405}">
      <dgm:prSet phldrT="[Text]" custT="1"/>
      <dgm:spPr/>
      <dgm:t>
        <a:bodyPr/>
        <a:lstStyle/>
        <a:p>
          <a:r>
            <a:rPr lang="en-US" sz="1600" dirty="0"/>
            <a:t>IO1-A1: SAFE Streaming approach based on the DISK-online model</a:t>
          </a:r>
          <a:endParaRPr lang="de-DE" sz="1600" dirty="0"/>
        </a:p>
      </dgm:t>
    </dgm:pt>
    <dgm:pt modelId="{B5CE4A3D-8305-4D29-9D38-F3D4F6CFBAC2}" type="parTrans" cxnId="{9FC86E6E-E9CB-4B04-BD6F-6B9DA5A684EF}">
      <dgm:prSet/>
      <dgm:spPr/>
      <dgm:t>
        <a:bodyPr/>
        <a:lstStyle/>
        <a:p>
          <a:endParaRPr lang="de-DE" sz="3200"/>
        </a:p>
      </dgm:t>
    </dgm:pt>
    <dgm:pt modelId="{E0EC9A1C-76B5-4CC7-A0A1-07A7578CB836}" type="sibTrans" cxnId="{9FC86E6E-E9CB-4B04-BD6F-6B9DA5A684EF}">
      <dgm:prSet/>
      <dgm:spPr/>
      <dgm:t>
        <a:bodyPr/>
        <a:lstStyle/>
        <a:p>
          <a:endParaRPr lang="de-DE" sz="3200"/>
        </a:p>
      </dgm:t>
    </dgm:pt>
    <dgm:pt modelId="{F4D0A742-66B9-4576-8F27-E8DED74787DD}">
      <dgm:prSet custT="1"/>
      <dgm:spPr/>
      <dgm:t>
        <a:bodyPr/>
        <a:lstStyle/>
        <a:p>
          <a:r>
            <a:rPr lang="en-US" sz="1600" dirty="0"/>
            <a:t>IO1- A2: SAFE curriculum and corresponding eLearning course units for teacher education</a:t>
          </a:r>
        </a:p>
      </dgm:t>
    </dgm:pt>
    <dgm:pt modelId="{87FD73BB-E9D5-4AFF-AD6E-9BA02866FFBA}" type="parTrans" cxnId="{DD18BFCB-BF70-4BFE-AFB8-1AA59E7E0EA3}">
      <dgm:prSet/>
      <dgm:spPr/>
      <dgm:t>
        <a:bodyPr/>
        <a:lstStyle/>
        <a:p>
          <a:endParaRPr lang="de-DE" sz="3200"/>
        </a:p>
      </dgm:t>
    </dgm:pt>
    <dgm:pt modelId="{0DE01149-B9FC-440E-8737-309238C7274A}" type="sibTrans" cxnId="{DD18BFCB-BF70-4BFE-AFB8-1AA59E7E0EA3}">
      <dgm:prSet/>
      <dgm:spPr/>
      <dgm:t>
        <a:bodyPr/>
        <a:lstStyle/>
        <a:p>
          <a:endParaRPr lang="de-DE" sz="3200"/>
        </a:p>
      </dgm:t>
    </dgm:pt>
    <dgm:pt modelId="{FE039DFD-FC16-4152-8C15-9BBBB06C7C19}">
      <dgm:prSet custT="1"/>
      <dgm:spPr/>
      <dgm:t>
        <a:bodyPr/>
        <a:lstStyle/>
        <a:p>
          <a:r>
            <a:rPr lang="en-US" sz="1600" dirty="0"/>
            <a:t>IO1- A3 Desktop Research: Acceptance of Streaming </a:t>
          </a:r>
        </a:p>
      </dgm:t>
    </dgm:pt>
    <dgm:pt modelId="{AE88FD68-0451-4EFA-87CB-FD7D4A4F9087}" type="parTrans" cxnId="{3444A0B3-23A8-4484-8FDD-3BD33997F152}">
      <dgm:prSet/>
      <dgm:spPr/>
      <dgm:t>
        <a:bodyPr/>
        <a:lstStyle/>
        <a:p>
          <a:endParaRPr lang="de-DE" sz="3200"/>
        </a:p>
      </dgm:t>
    </dgm:pt>
    <dgm:pt modelId="{22BE2738-0765-4815-8B04-677E1155738E}" type="sibTrans" cxnId="{3444A0B3-23A8-4484-8FDD-3BD33997F152}">
      <dgm:prSet/>
      <dgm:spPr/>
      <dgm:t>
        <a:bodyPr/>
        <a:lstStyle/>
        <a:p>
          <a:endParaRPr lang="de-DE" sz="3200"/>
        </a:p>
      </dgm:t>
    </dgm:pt>
    <dgm:pt modelId="{66686C7E-B561-443D-87FC-AA1EED80BC45}">
      <dgm:prSet custT="1"/>
      <dgm:spPr/>
      <dgm:t>
        <a:bodyPr/>
        <a:lstStyle/>
        <a:p>
          <a:r>
            <a:rPr lang="en-US" sz="1600" dirty="0"/>
            <a:t>IO1- A4 Desktop Research: Streaming in school education in times of COVID- 19</a:t>
          </a:r>
        </a:p>
      </dgm:t>
    </dgm:pt>
    <dgm:pt modelId="{7B9B8D79-974D-4AB6-957A-275B915DC842}" type="parTrans" cxnId="{2BEF2AB4-70AE-4C9A-AA9F-3C9707D4387F}">
      <dgm:prSet/>
      <dgm:spPr/>
      <dgm:t>
        <a:bodyPr/>
        <a:lstStyle/>
        <a:p>
          <a:endParaRPr lang="de-DE" sz="3200"/>
        </a:p>
      </dgm:t>
    </dgm:pt>
    <dgm:pt modelId="{D1C3A11A-FE94-47B7-8ABD-5C89C56DE2AE}" type="sibTrans" cxnId="{2BEF2AB4-70AE-4C9A-AA9F-3C9707D4387F}">
      <dgm:prSet/>
      <dgm:spPr/>
      <dgm:t>
        <a:bodyPr/>
        <a:lstStyle/>
        <a:p>
          <a:endParaRPr lang="de-DE" sz="3200"/>
        </a:p>
      </dgm:t>
    </dgm:pt>
    <dgm:pt modelId="{07206935-7BD7-485A-91DB-81B1E223C71B}">
      <dgm:prSet phldrT="[Text]" custT="1"/>
      <dgm:spPr>
        <a:solidFill>
          <a:schemeClr val="bg2">
            <a:lumMod val="50000"/>
          </a:schemeClr>
        </a:solidFill>
      </dgm:spPr>
      <dgm:t>
        <a:bodyPr/>
        <a:lstStyle/>
        <a:p>
          <a:pPr algn="ctr"/>
          <a:r>
            <a:rPr lang="de-DE" sz="1800" dirty="0"/>
            <a:t>Tasks </a:t>
          </a:r>
          <a:r>
            <a:rPr lang="de-DE" sz="1800" dirty="0" err="1"/>
            <a:t>to</a:t>
          </a:r>
          <a:r>
            <a:rPr lang="de-DE" sz="1800" dirty="0"/>
            <a:t> do – IO1</a:t>
          </a:r>
        </a:p>
      </dgm:t>
    </dgm:pt>
    <dgm:pt modelId="{31206B74-5402-41BD-8AC7-907431731DC8}" type="parTrans" cxnId="{D3C56995-6B02-40DA-B342-9ECD32370507}">
      <dgm:prSet/>
      <dgm:spPr/>
      <dgm:t>
        <a:bodyPr/>
        <a:lstStyle/>
        <a:p>
          <a:endParaRPr lang="de-DE" sz="3200"/>
        </a:p>
      </dgm:t>
    </dgm:pt>
    <dgm:pt modelId="{45D1ACC1-6300-4FE1-8DA5-12EA3E3E28BD}" type="sibTrans" cxnId="{D3C56995-6B02-40DA-B342-9ECD32370507}">
      <dgm:prSet/>
      <dgm:spPr/>
      <dgm:t>
        <a:bodyPr/>
        <a:lstStyle/>
        <a:p>
          <a:endParaRPr lang="de-DE" sz="3200"/>
        </a:p>
      </dgm:t>
    </dgm:pt>
    <dgm:pt modelId="{865A252C-4471-4CF9-9B27-399E976F0B02}" type="pres">
      <dgm:prSet presAssocID="{6D625494-5C4B-4FB1-B3B6-5ECD7F22DE69}" presName="linear" presStyleCnt="0">
        <dgm:presLayoutVars>
          <dgm:dir/>
          <dgm:animLvl val="lvl"/>
          <dgm:resizeHandles val="exact"/>
        </dgm:presLayoutVars>
      </dgm:prSet>
      <dgm:spPr/>
    </dgm:pt>
    <dgm:pt modelId="{FF9F6CAD-4ED2-40FB-8E11-ADD33798601B}" type="pres">
      <dgm:prSet presAssocID="{07206935-7BD7-485A-91DB-81B1E223C71B}" presName="parentLin" presStyleCnt="0"/>
      <dgm:spPr/>
    </dgm:pt>
    <dgm:pt modelId="{5CAE9B95-9EF3-45C6-B87C-9CE566D0B731}" type="pres">
      <dgm:prSet presAssocID="{07206935-7BD7-485A-91DB-81B1E223C71B}" presName="parentLeftMargin" presStyleLbl="node1" presStyleIdx="0" presStyleCnt="5"/>
      <dgm:spPr/>
    </dgm:pt>
    <dgm:pt modelId="{3F7CAA96-2F80-4AE0-9C45-699F0C32520F}" type="pres">
      <dgm:prSet presAssocID="{07206935-7BD7-485A-91DB-81B1E223C71B}" presName="parentText" presStyleLbl="node1" presStyleIdx="0" presStyleCnt="5" custScaleY="79377">
        <dgm:presLayoutVars>
          <dgm:chMax val="0"/>
          <dgm:bulletEnabled val="1"/>
        </dgm:presLayoutVars>
      </dgm:prSet>
      <dgm:spPr/>
    </dgm:pt>
    <dgm:pt modelId="{601C5A16-FD28-446A-B368-2BBBBF9EB0F4}" type="pres">
      <dgm:prSet presAssocID="{07206935-7BD7-485A-91DB-81B1E223C71B}" presName="negativeSpace" presStyleCnt="0"/>
      <dgm:spPr/>
    </dgm:pt>
    <dgm:pt modelId="{033183B7-218E-4D09-8CDB-0BAD4778DD80}" type="pres">
      <dgm:prSet presAssocID="{07206935-7BD7-485A-91DB-81B1E223C71B}" presName="childText" presStyleLbl="conFgAcc1" presStyleIdx="0" presStyleCnt="5">
        <dgm:presLayoutVars>
          <dgm:bulletEnabled val="1"/>
        </dgm:presLayoutVars>
      </dgm:prSet>
      <dgm:spPr/>
    </dgm:pt>
    <dgm:pt modelId="{303FC280-24BA-4467-8534-E77ACAEF5EB1}" type="pres">
      <dgm:prSet presAssocID="{45D1ACC1-6300-4FE1-8DA5-12EA3E3E28BD}" presName="spaceBetweenRectangles" presStyleCnt="0"/>
      <dgm:spPr/>
    </dgm:pt>
    <dgm:pt modelId="{77A1762A-60F1-4041-ACD3-BF834D085381}" type="pres">
      <dgm:prSet presAssocID="{4F214B97-F913-4436-BD70-A2EE3FB66405}" presName="parentLin" presStyleCnt="0"/>
      <dgm:spPr/>
    </dgm:pt>
    <dgm:pt modelId="{4A2853F7-E786-48C0-B7A1-18993E0736F9}" type="pres">
      <dgm:prSet presAssocID="{4F214B97-F913-4436-BD70-A2EE3FB66405}" presName="parentLeftMargin" presStyleLbl="node1" presStyleIdx="0" presStyleCnt="5"/>
      <dgm:spPr/>
    </dgm:pt>
    <dgm:pt modelId="{72643746-F799-4046-A98F-4830F19DBA97}" type="pres">
      <dgm:prSet presAssocID="{4F214B97-F913-4436-BD70-A2EE3FB66405}" presName="parentText" presStyleLbl="node1" presStyleIdx="1" presStyleCnt="5">
        <dgm:presLayoutVars>
          <dgm:chMax val="0"/>
          <dgm:bulletEnabled val="1"/>
        </dgm:presLayoutVars>
      </dgm:prSet>
      <dgm:spPr/>
    </dgm:pt>
    <dgm:pt modelId="{2C9FD324-2070-402C-AA1C-3ACEA8E215A3}" type="pres">
      <dgm:prSet presAssocID="{4F214B97-F913-4436-BD70-A2EE3FB66405}" presName="negativeSpace" presStyleCnt="0"/>
      <dgm:spPr/>
    </dgm:pt>
    <dgm:pt modelId="{CC7B5058-5D28-47C6-9812-8F71ECC926CA}" type="pres">
      <dgm:prSet presAssocID="{4F214B97-F913-4436-BD70-A2EE3FB66405}" presName="childText" presStyleLbl="conFgAcc1" presStyleIdx="1" presStyleCnt="5">
        <dgm:presLayoutVars>
          <dgm:bulletEnabled val="1"/>
        </dgm:presLayoutVars>
      </dgm:prSet>
      <dgm:spPr/>
    </dgm:pt>
    <dgm:pt modelId="{35778DA6-2D49-4A5F-BD46-1B21B43F571D}" type="pres">
      <dgm:prSet presAssocID="{E0EC9A1C-76B5-4CC7-A0A1-07A7578CB836}" presName="spaceBetweenRectangles" presStyleCnt="0"/>
      <dgm:spPr/>
    </dgm:pt>
    <dgm:pt modelId="{2FB038D2-BD66-4B83-BCD0-9F09A9080C04}" type="pres">
      <dgm:prSet presAssocID="{F4D0A742-66B9-4576-8F27-E8DED74787DD}" presName="parentLin" presStyleCnt="0"/>
      <dgm:spPr/>
    </dgm:pt>
    <dgm:pt modelId="{1D9BFCDE-96A2-4EDE-B338-3EFAB72C55FE}" type="pres">
      <dgm:prSet presAssocID="{F4D0A742-66B9-4576-8F27-E8DED74787DD}" presName="parentLeftMargin" presStyleLbl="node1" presStyleIdx="1" presStyleCnt="5"/>
      <dgm:spPr/>
    </dgm:pt>
    <dgm:pt modelId="{6143FCE3-0FF3-46D1-A0A1-9920EA0209A8}" type="pres">
      <dgm:prSet presAssocID="{F4D0A742-66B9-4576-8F27-E8DED74787DD}" presName="parentText" presStyleLbl="node1" presStyleIdx="2" presStyleCnt="5">
        <dgm:presLayoutVars>
          <dgm:chMax val="0"/>
          <dgm:bulletEnabled val="1"/>
        </dgm:presLayoutVars>
      </dgm:prSet>
      <dgm:spPr/>
    </dgm:pt>
    <dgm:pt modelId="{DCE314F8-F67C-43D4-9CC5-64E0211FD188}" type="pres">
      <dgm:prSet presAssocID="{F4D0A742-66B9-4576-8F27-E8DED74787DD}" presName="negativeSpace" presStyleCnt="0"/>
      <dgm:spPr/>
    </dgm:pt>
    <dgm:pt modelId="{204FBF47-50DB-44E6-9C56-0C0E3FF5B386}" type="pres">
      <dgm:prSet presAssocID="{F4D0A742-66B9-4576-8F27-E8DED74787DD}" presName="childText" presStyleLbl="conFgAcc1" presStyleIdx="2" presStyleCnt="5">
        <dgm:presLayoutVars>
          <dgm:bulletEnabled val="1"/>
        </dgm:presLayoutVars>
      </dgm:prSet>
      <dgm:spPr/>
    </dgm:pt>
    <dgm:pt modelId="{FB61CCE1-04FB-4C30-ADB8-CC427DF449D8}" type="pres">
      <dgm:prSet presAssocID="{0DE01149-B9FC-440E-8737-309238C7274A}" presName="spaceBetweenRectangles" presStyleCnt="0"/>
      <dgm:spPr/>
    </dgm:pt>
    <dgm:pt modelId="{399C03D4-E40D-4375-A89E-68D63C5B7D89}" type="pres">
      <dgm:prSet presAssocID="{FE039DFD-FC16-4152-8C15-9BBBB06C7C19}" presName="parentLin" presStyleCnt="0"/>
      <dgm:spPr/>
    </dgm:pt>
    <dgm:pt modelId="{3F9A2C7E-F2C0-482F-944E-1CA68F71CA4E}" type="pres">
      <dgm:prSet presAssocID="{FE039DFD-FC16-4152-8C15-9BBBB06C7C19}" presName="parentLeftMargin" presStyleLbl="node1" presStyleIdx="2" presStyleCnt="5"/>
      <dgm:spPr/>
    </dgm:pt>
    <dgm:pt modelId="{C2029E3A-D235-4712-AE43-46D86CEA9DF4}" type="pres">
      <dgm:prSet presAssocID="{FE039DFD-FC16-4152-8C15-9BBBB06C7C19}" presName="parentText" presStyleLbl="node1" presStyleIdx="3" presStyleCnt="5">
        <dgm:presLayoutVars>
          <dgm:chMax val="0"/>
          <dgm:bulletEnabled val="1"/>
        </dgm:presLayoutVars>
      </dgm:prSet>
      <dgm:spPr/>
    </dgm:pt>
    <dgm:pt modelId="{7CBA1576-5126-4ED9-BFCD-389AA6ECAEA0}" type="pres">
      <dgm:prSet presAssocID="{FE039DFD-FC16-4152-8C15-9BBBB06C7C19}" presName="negativeSpace" presStyleCnt="0"/>
      <dgm:spPr/>
    </dgm:pt>
    <dgm:pt modelId="{C9BFA24E-2549-4732-80FB-29CE001D92BB}" type="pres">
      <dgm:prSet presAssocID="{FE039DFD-FC16-4152-8C15-9BBBB06C7C19}" presName="childText" presStyleLbl="conFgAcc1" presStyleIdx="3" presStyleCnt="5">
        <dgm:presLayoutVars>
          <dgm:bulletEnabled val="1"/>
        </dgm:presLayoutVars>
      </dgm:prSet>
      <dgm:spPr/>
    </dgm:pt>
    <dgm:pt modelId="{BA3BBC4B-6D3D-4A0B-B97F-6B73B85BD9F7}" type="pres">
      <dgm:prSet presAssocID="{22BE2738-0765-4815-8B04-677E1155738E}" presName="spaceBetweenRectangles" presStyleCnt="0"/>
      <dgm:spPr/>
    </dgm:pt>
    <dgm:pt modelId="{E22D071F-E6C6-48D2-9414-D07876E67BB8}" type="pres">
      <dgm:prSet presAssocID="{66686C7E-B561-443D-87FC-AA1EED80BC45}" presName="parentLin" presStyleCnt="0"/>
      <dgm:spPr/>
    </dgm:pt>
    <dgm:pt modelId="{BD407183-6C29-4BCE-B3C2-F3B15545F068}" type="pres">
      <dgm:prSet presAssocID="{66686C7E-B561-443D-87FC-AA1EED80BC45}" presName="parentLeftMargin" presStyleLbl="node1" presStyleIdx="3" presStyleCnt="5"/>
      <dgm:spPr/>
    </dgm:pt>
    <dgm:pt modelId="{41E7DA09-4B9B-4680-8580-31B86255B8C7}" type="pres">
      <dgm:prSet presAssocID="{66686C7E-B561-443D-87FC-AA1EED80BC45}" presName="parentText" presStyleLbl="node1" presStyleIdx="4" presStyleCnt="5">
        <dgm:presLayoutVars>
          <dgm:chMax val="0"/>
          <dgm:bulletEnabled val="1"/>
        </dgm:presLayoutVars>
      </dgm:prSet>
      <dgm:spPr/>
    </dgm:pt>
    <dgm:pt modelId="{85263CB7-A3D4-4BD8-BACE-A9119E9CF668}" type="pres">
      <dgm:prSet presAssocID="{66686C7E-B561-443D-87FC-AA1EED80BC45}" presName="negativeSpace" presStyleCnt="0"/>
      <dgm:spPr/>
    </dgm:pt>
    <dgm:pt modelId="{BA0DEEF6-69F9-4FAE-9F2C-F901D5094C82}" type="pres">
      <dgm:prSet presAssocID="{66686C7E-B561-443D-87FC-AA1EED80BC45}" presName="childText" presStyleLbl="conFgAcc1" presStyleIdx="4" presStyleCnt="5">
        <dgm:presLayoutVars>
          <dgm:bulletEnabled val="1"/>
        </dgm:presLayoutVars>
      </dgm:prSet>
      <dgm:spPr/>
    </dgm:pt>
  </dgm:ptLst>
  <dgm:cxnLst>
    <dgm:cxn modelId="{086D9A0F-F828-44E3-9445-F4FA035FE770}" type="presOf" srcId="{F4D0A742-66B9-4576-8F27-E8DED74787DD}" destId="{6143FCE3-0FF3-46D1-A0A1-9920EA0209A8}" srcOrd="1" destOrd="0" presId="urn:microsoft.com/office/officeart/2005/8/layout/list1"/>
    <dgm:cxn modelId="{84AB9D1C-46AD-4AC6-A4D9-BA5BFE5535F7}" type="presOf" srcId="{66686C7E-B561-443D-87FC-AA1EED80BC45}" destId="{41E7DA09-4B9B-4680-8580-31B86255B8C7}" srcOrd="1" destOrd="0" presId="urn:microsoft.com/office/officeart/2005/8/layout/list1"/>
    <dgm:cxn modelId="{1C66CD3C-B3D1-4B37-AB46-36ADD18C8F63}" type="presOf" srcId="{4F214B97-F913-4436-BD70-A2EE3FB66405}" destId="{72643746-F799-4046-A98F-4830F19DBA97}" srcOrd="1" destOrd="0" presId="urn:microsoft.com/office/officeart/2005/8/layout/list1"/>
    <dgm:cxn modelId="{9FC86E6E-E9CB-4B04-BD6F-6B9DA5A684EF}" srcId="{6D625494-5C4B-4FB1-B3B6-5ECD7F22DE69}" destId="{4F214B97-F913-4436-BD70-A2EE3FB66405}" srcOrd="1" destOrd="0" parTransId="{B5CE4A3D-8305-4D29-9D38-F3D4F6CFBAC2}" sibTransId="{E0EC9A1C-76B5-4CC7-A0A1-07A7578CB836}"/>
    <dgm:cxn modelId="{6B89A951-8839-4CA5-B5CD-BBD74866E58B}" type="presOf" srcId="{4F214B97-F913-4436-BD70-A2EE3FB66405}" destId="{4A2853F7-E786-48C0-B7A1-18993E0736F9}" srcOrd="0" destOrd="0" presId="urn:microsoft.com/office/officeart/2005/8/layout/list1"/>
    <dgm:cxn modelId="{4F420454-ABA3-4EDA-9111-5698D61DAD11}" type="presOf" srcId="{F4D0A742-66B9-4576-8F27-E8DED74787DD}" destId="{1D9BFCDE-96A2-4EDE-B338-3EFAB72C55FE}" srcOrd="0" destOrd="0" presId="urn:microsoft.com/office/officeart/2005/8/layout/list1"/>
    <dgm:cxn modelId="{F34DA376-E9E8-4074-AC5F-187B2D1BAE0C}" type="presOf" srcId="{FE039DFD-FC16-4152-8C15-9BBBB06C7C19}" destId="{C2029E3A-D235-4712-AE43-46D86CEA9DF4}" srcOrd="1" destOrd="0" presId="urn:microsoft.com/office/officeart/2005/8/layout/list1"/>
    <dgm:cxn modelId="{D3C56995-6B02-40DA-B342-9ECD32370507}" srcId="{6D625494-5C4B-4FB1-B3B6-5ECD7F22DE69}" destId="{07206935-7BD7-485A-91DB-81B1E223C71B}" srcOrd="0" destOrd="0" parTransId="{31206B74-5402-41BD-8AC7-907431731DC8}" sibTransId="{45D1ACC1-6300-4FE1-8DA5-12EA3E3E28BD}"/>
    <dgm:cxn modelId="{F6ABC69B-7D32-444E-BE22-CA073C33FA6B}" type="presOf" srcId="{6D625494-5C4B-4FB1-B3B6-5ECD7F22DE69}" destId="{865A252C-4471-4CF9-9B27-399E976F0B02}" srcOrd="0" destOrd="0" presId="urn:microsoft.com/office/officeart/2005/8/layout/list1"/>
    <dgm:cxn modelId="{3444A0B3-23A8-4484-8FDD-3BD33997F152}" srcId="{6D625494-5C4B-4FB1-B3B6-5ECD7F22DE69}" destId="{FE039DFD-FC16-4152-8C15-9BBBB06C7C19}" srcOrd="3" destOrd="0" parTransId="{AE88FD68-0451-4EFA-87CB-FD7D4A4F9087}" sibTransId="{22BE2738-0765-4815-8B04-677E1155738E}"/>
    <dgm:cxn modelId="{2BEF2AB4-70AE-4C9A-AA9F-3C9707D4387F}" srcId="{6D625494-5C4B-4FB1-B3B6-5ECD7F22DE69}" destId="{66686C7E-B561-443D-87FC-AA1EED80BC45}" srcOrd="4" destOrd="0" parTransId="{7B9B8D79-974D-4AB6-957A-275B915DC842}" sibTransId="{D1C3A11A-FE94-47B7-8ABD-5C89C56DE2AE}"/>
    <dgm:cxn modelId="{FD2081C1-EF01-4E60-9D0D-356C5D1D8FD6}" type="presOf" srcId="{07206935-7BD7-485A-91DB-81B1E223C71B}" destId="{3F7CAA96-2F80-4AE0-9C45-699F0C32520F}" srcOrd="1" destOrd="0" presId="urn:microsoft.com/office/officeart/2005/8/layout/list1"/>
    <dgm:cxn modelId="{DD18BFCB-BF70-4BFE-AFB8-1AA59E7E0EA3}" srcId="{6D625494-5C4B-4FB1-B3B6-5ECD7F22DE69}" destId="{F4D0A742-66B9-4576-8F27-E8DED74787DD}" srcOrd="2" destOrd="0" parTransId="{87FD73BB-E9D5-4AFF-AD6E-9BA02866FFBA}" sibTransId="{0DE01149-B9FC-440E-8737-309238C7274A}"/>
    <dgm:cxn modelId="{CEEE3FCD-F8F4-49DC-9B51-D27644D89D41}" type="presOf" srcId="{FE039DFD-FC16-4152-8C15-9BBBB06C7C19}" destId="{3F9A2C7E-F2C0-482F-944E-1CA68F71CA4E}" srcOrd="0" destOrd="0" presId="urn:microsoft.com/office/officeart/2005/8/layout/list1"/>
    <dgm:cxn modelId="{AEB612D6-D431-46B4-8C31-390510599B88}" type="presOf" srcId="{07206935-7BD7-485A-91DB-81B1E223C71B}" destId="{5CAE9B95-9EF3-45C6-B87C-9CE566D0B731}" srcOrd="0" destOrd="0" presId="urn:microsoft.com/office/officeart/2005/8/layout/list1"/>
    <dgm:cxn modelId="{363A5BF0-2078-444B-8C24-708D293B1E81}" type="presOf" srcId="{66686C7E-B561-443D-87FC-AA1EED80BC45}" destId="{BD407183-6C29-4BCE-B3C2-F3B15545F068}" srcOrd="0" destOrd="0" presId="urn:microsoft.com/office/officeart/2005/8/layout/list1"/>
    <dgm:cxn modelId="{29A30B8B-00C0-4D29-9A63-625ACA47068F}" type="presParOf" srcId="{865A252C-4471-4CF9-9B27-399E976F0B02}" destId="{FF9F6CAD-4ED2-40FB-8E11-ADD33798601B}" srcOrd="0" destOrd="0" presId="urn:microsoft.com/office/officeart/2005/8/layout/list1"/>
    <dgm:cxn modelId="{7EA9DD4D-BB1B-477C-A71E-901E30991AF2}" type="presParOf" srcId="{FF9F6CAD-4ED2-40FB-8E11-ADD33798601B}" destId="{5CAE9B95-9EF3-45C6-B87C-9CE566D0B731}" srcOrd="0" destOrd="0" presId="urn:microsoft.com/office/officeart/2005/8/layout/list1"/>
    <dgm:cxn modelId="{42078003-BABE-4B45-B54B-157F3A751E76}" type="presParOf" srcId="{FF9F6CAD-4ED2-40FB-8E11-ADD33798601B}" destId="{3F7CAA96-2F80-4AE0-9C45-699F0C32520F}" srcOrd="1" destOrd="0" presId="urn:microsoft.com/office/officeart/2005/8/layout/list1"/>
    <dgm:cxn modelId="{43D2CF25-782F-4AFE-B732-43899C6CD6C2}" type="presParOf" srcId="{865A252C-4471-4CF9-9B27-399E976F0B02}" destId="{601C5A16-FD28-446A-B368-2BBBBF9EB0F4}" srcOrd="1" destOrd="0" presId="urn:microsoft.com/office/officeart/2005/8/layout/list1"/>
    <dgm:cxn modelId="{2AD9B3F3-3727-4843-ADB6-810410FFC1B5}" type="presParOf" srcId="{865A252C-4471-4CF9-9B27-399E976F0B02}" destId="{033183B7-218E-4D09-8CDB-0BAD4778DD80}" srcOrd="2" destOrd="0" presId="urn:microsoft.com/office/officeart/2005/8/layout/list1"/>
    <dgm:cxn modelId="{00526742-81C5-4347-AC28-9524053C4791}" type="presParOf" srcId="{865A252C-4471-4CF9-9B27-399E976F0B02}" destId="{303FC280-24BA-4467-8534-E77ACAEF5EB1}" srcOrd="3" destOrd="0" presId="urn:microsoft.com/office/officeart/2005/8/layout/list1"/>
    <dgm:cxn modelId="{3C48F12A-B174-4CF5-A488-E357E88110A3}" type="presParOf" srcId="{865A252C-4471-4CF9-9B27-399E976F0B02}" destId="{77A1762A-60F1-4041-ACD3-BF834D085381}" srcOrd="4" destOrd="0" presId="urn:microsoft.com/office/officeart/2005/8/layout/list1"/>
    <dgm:cxn modelId="{548E744D-1493-45A8-9E40-806AC5CEFD25}" type="presParOf" srcId="{77A1762A-60F1-4041-ACD3-BF834D085381}" destId="{4A2853F7-E786-48C0-B7A1-18993E0736F9}" srcOrd="0" destOrd="0" presId="urn:microsoft.com/office/officeart/2005/8/layout/list1"/>
    <dgm:cxn modelId="{2B7C24F9-04CD-4121-906D-4DB1739C3043}" type="presParOf" srcId="{77A1762A-60F1-4041-ACD3-BF834D085381}" destId="{72643746-F799-4046-A98F-4830F19DBA97}" srcOrd="1" destOrd="0" presId="urn:microsoft.com/office/officeart/2005/8/layout/list1"/>
    <dgm:cxn modelId="{422F3111-CF92-47A2-81A0-B4287E26AF85}" type="presParOf" srcId="{865A252C-4471-4CF9-9B27-399E976F0B02}" destId="{2C9FD324-2070-402C-AA1C-3ACEA8E215A3}" srcOrd="5" destOrd="0" presId="urn:microsoft.com/office/officeart/2005/8/layout/list1"/>
    <dgm:cxn modelId="{73AE5C01-BF1F-4F1A-A2CF-A40726AE2E26}" type="presParOf" srcId="{865A252C-4471-4CF9-9B27-399E976F0B02}" destId="{CC7B5058-5D28-47C6-9812-8F71ECC926CA}" srcOrd="6" destOrd="0" presId="urn:microsoft.com/office/officeart/2005/8/layout/list1"/>
    <dgm:cxn modelId="{6F5AA2C1-EC32-4D47-A027-506AFDF5FAB8}" type="presParOf" srcId="{865A252C-4471-4CF9-9B27-399E976F0B02}" destId="{35778DA6-2D49-4A5F-BD46-1B21B43F571D}" srcOrd="7" destOrd="0" presId="urn:microsoft.com/office/officeart/2005/8/layout/list1"/>
    <dgm:cxn modelId="{BE9ED3AB-7F60-433C-9C24-EF668EC2E82D}" type="presParOf" srcId="{865A252C-4471-4CF9-9B27-399E976F0B02}" destId="{2FB038D2-BD66-4B83-BCD0-9F09A9080C04}" srcOrd="8" destOrd="0" presId="urn:microsoft.com/office/officeart/2005/8/layout/list1"/>
    <dgm:cxn modelId="{15A9E6CB-EE72-48EA-A469-772B6A0786F7}" type="presParOf" srcId="{2FB038D2-BD66-4B83-BCD0-9F09A9080C04}" destId="{1D9BFCDE-96A2-4EDE-B338-3EFAB72C55FE}" srcOrd="0" destOrd="0" presId="urn:microsoft.com/office/officeart/2005/8/layout/list1"/>
    <dgm:cxn modelId="{80A38AC7-0C2B-48F4-A329-6305454A84CD}" type="presParOf" srcId="{2FB038D2-BD66-4B83-BCD0-9F09A9080C04}" destId="{6143FCE3-0FF3-46D1-A0A1-9920EA0209A8}" srcOrd="1" destOrd="0" presId="urn:microsoft.com/office/officeart/2005/8/layout/list1"/>
    <dgm:cxn modelId="{CFDF5647-251B-480C-A940-021482F2CFDE}" type="presParOf" srcId="{865A252C-4471-4CF9-9B27-399E976F0B02}" destId="{DCE314F8-F67C-43D4-9CC5-64E0211FD188}" srcOrd="9" destOrd="0" presId="urn:microsoft.com/office/officeart/2005/8/layout/list1"/>
    <dgm:cxn modelId="{6ADA9FB8-9AB3-4228-A0DD-1F3800A11D56}" type="presParOf" srcId="{865A252C-4471-4CF9-9B27-399E976F0B02}" destId="{204FBF47-50DB-44E6-9C56-0C0E3FF5B386}" srcOrd="10" destOrd="0" presId="urn:microsoft.com/office/officeart/2005/8/layout/list1"/>
    <dgm:cxn modelId="{39DC5437-4BD9-47F1-9E2A-E2B8EDD4BCD1}" type="presParOf" srcId="{865A252C-4471-4CF9-9B27-399E976F0B02}" destId="{FB61CCE1-04FB-4C30-ADB8-CC427DF449D8}" srcOrd="11" destOrd="0" presId="urn:microsoft.com/office/officeart/2005/8/layout/list1"/>
    <dgm:cxn modelId="{DE989876-D4CB-4DCD-8C5C-33DCBF56EFA4}" type="presParOf" srcId="{865A252C-4471-4CF9-9B27-399E976F0B02}" destId="{399C03D4-E40D-4375-A89E-68D63C5B7D89}" srcOrd="12" destOrd="0" presId="urn:microsoft.com/office/officeart/2005/8/layout/list1"/>
    <dgm:cxn modelId="{7B875DF3-3B86-4111-A0CA-EB2D5BE83A46}" type="presParOf" srcId="{399C03D4-E40D-4375-A89E-68D63C5B7D89}" destId="{3F9A2C7E-F2C0-482F-944E-1CA68F71CA4E}" srcOrd="0" destOrd="0" presId="urn:microsoft.com/office/officeart/2005/8/layout/list1"/>
    <dgm:cxn modelId="{B71A6DE4-22E3-42EB-9EA7-78B67B00DF7B}" type="presParOf" srcId="{399C03D4-E40D-4375-A89E-68D63C5B7D89}" destId="{C2029E3A-D235-4712-AE43-46D86CEA9DF4}" srcOrd="1" destOrd="0" presId="urn:microsoft.com/office/officeart/2005/8/layout/list1"/>
    <dgm:cxn modelId="{C9DFD45C-AA6B-4FA6-9DCF-8C1731B412BB}" type="presParOf" srcId="{865A252C-4471-4CF9-9B27-399E976F0B02}" destId="{7CBA1576-5126-4ED9-BFCD-389AA6ECAEA0}" srcOrd="13" destOrd="0" presId="urn:microsoft.com/office/officeart/2005/8/layout/list1"/>
    <dgm:cxn modelId="{0BC558EF-F0DF-4020-96FA-E621BCC72F98}" type="presParOf" srcId="{865A252C-4471-4CF9-9B27-399E976F0B02}" destId="{C9BFA24E-2549-4732-80FB-29CE001D92BB}" srcOrd="14" destOrd="0" presId="urn:microsoft.com/office/officeart/2005/8/layout/list1"/>
    <dgm:cxn modelId="{47CA74AC-C093-40B6-B3CD-6B0204890273}" type="presParOf" srcId="{865A252C-4471-4CF9-9B27-399E976F0B02}" destId="{BA3BBC4B-6D3D-4A0B-B97F-6B73B85BD9F7}" srcOrd="15" destOrd="0" presId="urn:microsoft.com/office/officeart/2005/8/layout/list1"/>
    <dgm:cxn modelId="{E63E476F-201F-44AC-977C-C2C33F672909}" type="presParOf" srcId="{865A252C-4471-4CF9-9B27-399E976F0B02}" destId="{E22D071F-E6C6-48D2-9414-D07876E67BB8}" srcOrd="16" destOrd="0" presId="urn:microsoft.com/office/officeart/2005/8/layout/list1"/>
    <dgm:cxn modelId="{48A1AE35-704A-42FD-BAC5-EA01567121B2}" type="presParOf" srcId="{E22D071F-E6C6-48D2-9414-D07876E67BB8}" destId="{BD407183-6C29-4BCE-B3C2-F3B15545F068}" srcOrd="0" destOrd="0" presId="urn:microsoft.com/office/officeart/2005/8/layout/list1"/>
    <dgm:cxn modelId="{7D1DAED5-9D33-41F4-9275-35F358B9DE4B}" type="presParOf" srcId="{E22D071F-E6C6-48D2-9414-D07876E67BB8}" destId="{41E7DA09-4B9B-4680-8580-31B86255B8C7}" srcOrd="1" destOrd="0" presId="urn:microsoft.com/office/officeart/2005/8/layout/list1"/>
    <dgm:cxn modelId="{ABC0F131-8CC5-487F-9471-8335EF53CD34}" type="presParOf" srcId="{865A252C-4471-4CF9-9B27-399E976F0B02}" destId="{85263CB7-A3D4-4BD8-BACE-A9119E9CF668}" srcOrd="17" destOrd="0" presId="urn:microsoft.com/office/officeart/2005/8/layout/list1"/>
    <dgm:cxn modelId="{1FD891D4-A755-4D35-B68A-6FE3D83A866F}" type="presParOf" srcId="{865A252C-4471-4CF9-9B27-399E976F0B02}" destId="{BA0DEEF6-69F9-4FAE-9F2C-F901D5094C8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625494-5C4B-4FB1-B3B6-5ECD7F22DE6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4F214B97-F913-4436-BD70-A2EE3FB66405}">
      <dgm:prSet phldrT="[Text]" custT="1"/>
      <dgm:spPr/>
      <dgm:t>
        <a:bodyPr/>
        <a:lstStyle/>
        <a:p>
          <a:r>
            <a:rPr lang="en-US" sz="1600" dirty="0"/>
            <a:t>IO1-A2 SAFE Curriculum: support effective and innovative learning</a:t>
          </a:r>
          <a:endParaRPr lang="de-DE" sz="1600" dirty="0"/>
        </a:p>
      </dgm:t>
    </dgm:pt>
    <dgm:pt modelId="{B5CE4A3D-8305-4D29-9D38-F3D4F6CFBAC2}" type="parTrans" cxnId="{9FC86E6E-E9CB-4B04-BD6F-6B9DA5A684EF}">
      <dgm:prSet/>
      <dgm:spPr/>
      <dgm:t>
        <a:bodyPr/>
        <a:lstStyle/>
        <a:p>
          <a:endParaRPr lang="de-DE" sz="1200"/>
        </a:p>
      </dgm:t>
    </dgm:pt>
    <dgm:pt modelId="{E0EC9A1C-76B5-4CC7-A0A1-07A7578CB836}" type="sibTrans" cxnId="{9FC86E6E-E9CB-4B04-BD6F-6B9DA5A684EF}">
      <dgm:prSet/>
      <dgm:spPr/>
      <dgm:t>
        <a:bodyPr/>
        <a:lstStyle/>
        <a:p>
          <a:endParaRPr lang="de-DE" sz="1200"/>
        </a:p>
      </dgm:t>
    </dgm:pt>
    <dgm:pt modelId="{07206935-7BD7-485A-91DB-81B1E223C71B}">
      <dgm:prSet phldrT="[Text]" custT="1"/>
      <dgm:spPr>
        <a:solidFill>
          <a:schemeClr val="bg2">
            <a:lumMod val="50000"/>
          </a:schemeClr>
        </a:solidFill>
      </dgm:spPr>
      <dgm:t>
        <a:bodyPr/>
        <a:lstStyle/>
        <a:p>
          <a:pPr algn="ctr"/>
          <a:r>
            <a:rPr lang="de-DE" sz="1800" dirty="0"/>
            <a:t>Tasks </a:t>
          </a:r>
          <a:r>
            <a:rPr lang="de-DE" sz="1800" dirty="0" err="1"/>
            <a:t>to</a:t>
          </a:r>
          <a:r>
            <a:rPr lang="de-DE" sz="1800" dirty="0"/>
            <a:t> do – IO1</a:t>
          </a:r>
        </a:p>
      </dgm:t>
    </dgm:pt>
    <dgm:pt modelId="{31206B74-5402-41BD-8AC7-907431731DC8}" type="parTrans" cxnId="{D3C56995-6B02-40DA-B342-9ECD32370507}">
      <dgm:prSet/>
      <dgm:spPr/>
      <dgm:t>
        <a:bodyPr/>
        <a:lstStyle/>
        <a:p>
          <a:endParaRPr lang="de-DE" sz="1200"/>
        </a:p>
      </dgm:t>
    </dgm:pt>
    <dgm:pt modelId="{45D1ACC1-6300-4FE1-8DA5-12EA3E3E28BD}" type="sibTrans" cxnId="{D3C56995-6B02-40DA-B342-9ECD32370507}">
      <dgm:prSet/>
      <dgm:spPr/>
      <dgm:t>
        <a:bodyPr/>
        <a:lstStyle/>
        <a:p>
          <a:endParaRPr lang="de-DE" sz="1200"/>
        </a:p>
      </dgm:t>
    </dgm:pt>
    <dgm:pt modelId="{06DEC210-43FA-47EA-93B5-CE696C5763B3}">
      <dgm:prSet custT="1"/>
      <dgm:spPr/>
      <dgm:t>
        <a:bodyPr/>
        <a:lstStyle/>
        <a:p>
          <a:r>
            <a:rPr lang="en-US" sz="1600" dirty="0"/>
            <a:t>IO1- A2 SAFE Learning Outcomes Approach (Learning Outcome Matrix)</a:t>
          </a:r>
        </a:p>
      </dgm:t>
    </dgm:pt>
    <dgm:pt modelId="{74D8104D-596B-44DA-B1AE-9414DCC5FEA8}" type="parTrans" cxnId="{036F1999-1337-4653-B9B2-BD3178846D44}">
      <dgm:prSet/>
      <dgm:spPr/>
      <dgm:t>
        <a:bodyPr/>
        <a:lstStyle/>
        <a:p>
          <a:endParaRPr lang="de-DE" sz="1200"/>
        </a:p>
      </dgm:t>
    </dgm:pt>
    <dgm:pt modelId="{91B8BD53-901E-47E0-9EF5-3F10EB1294D9}" type="sibTrans" cxnId="{036F1999-1337-4653-B9B2-BD3178846D44}">
      <dgm:prSet/>
      <dgm:spPr/>
      <dgm:t>
        <a:bodyPr/>
        <a:lstStyle/>
        <a:p>
          <a:endParaRPr lang="de-DE" sz="1200"/>
        </a:p>
      </dgm:t>
    </dgm:pt>
    <dgm:pt modelId="{444CEB6E-659C-4B51-8749-B07E1884F773}">
      <dgm:prSet custT="1"/>
      <dgm:spPr/>
      <dgm:t>
        <a:bodyPr/>
        <a:lstStyle/>
        <a:p>
          <a:r>
            <a:rPr lang="en-US" sz="1600" dirty="0"/>
            <a:t>IO1- A2 SAFE eLearning Course for teacher education </a:t>
          </a:r>
        </a:p>
      </dgm:t>
    </dgm:pt>
    <dgm:pt modelId="{EBC4160C-1DA3-4DEA-909B-3939DA356736}" type="parTrans" cxnId="{2EA5F73F-7FC6-49B2-B14E-A0ED271E2464}">
      <dgm:prSet/>
      <dgm:spPr/>
      <dgm:t>
        <a:bodyPr/>
        <a:lstStyle/>
        <a:p>
          <a:endParaRPr lang="de-DE" sz="1200"/>
        </a:p>
      </dgm:t>
    </dgm:pt>
    <dgm:pt modelId="{4289BA50-E135-40D6-8414-1E0DDFEE663C}" type="sibTrans" cxnId="{2EA5F73F-7FC6-49B2-B14E-A0ED271E2464}">
      <dgm:prSet/>
      <dgm:spPr/>
      <dgm:t>
        <a:bodyPr/>
        <a:lstStyle/>
        <a:p>
          <a:endParaRPr lang="de-DE" sz="1200"/>
        </a:p>
      </dgm:t>
    </dgm:pt>
    <dgm:pt modelId="{BBC97946-C5D8-4F33-8E4C-918456EE9459}">
      <dgm:prSet custT="1"/>
      <dgm:spPr/>
      <dgm:t>
        <a:bodyPr/>
        <a:lstStyle/>
        <a:p>
          <a:r>
            <a:rPr lang="en-US" sz="1600" dirty="0"/>
            <a:t>IO1- A2 SAFE Training Resources / Classroom materials</a:t>
          </a:r>
        </a:p>
      </dgm:t>
    </dgm:pt>
    <dgm:pt modelId="{4BDF1628-6FFF-4D0C-92AC-D89E43AAA8F2}" type="parTrans" cxnId="{6AAB89F9-C2CD-4FC4-9A2B-036758557E14}">
      <dgm:prSet/>
      <dgm:spPr/>
      <dgm:t>
        <a:bodyPr/>
        <a:lstStyle/>
        <a:p>
          <a:endParaRPr lang="de-DE" sz="1200"/>
        </a:p>
      </dgm:t>
    </dgm:pt>
    <dgm:pt modelId="{3B412215-FD02-45C1-9E16-ACA422B3FC8D}" type="sibTrans" cxnId="{6AAB89F9-C2CD-4FC4-9A2B-036758557E14}">
      <dgm:prSet/>
      <dgm:spPr/>
      <dgm:t>
        <a:bodyPr/>
        <a:lstStyle/>
        <a:p>
          <a:endParaRPr lang="de-DE" sz="1200"/>
        </a:p>
      </dgm:t>
    </dgm:pt>
    <dgm:pt modelId="{DD863CCB-CB9F-4851-AF02-97EF72C0112C}">
      <dgm:prSet custT="1"/>
      <dgm:spPr/>
      <dgm:t>
        <a:bodyPr/>
        <a:lstStyle/>
        <a:p>
          <a:r>
            <a:rPr lang="en-US" sz="1600" dirty="0"/>
            <a:t>Additional training resource to facilitate the engagement teaching  professionals with the new curriculum resources and streaming concept</a:t>
          </a:r>
        </a:p>
      </dgm:t>
    </dgm:pt>
    <dgm:pt modelId="{D1489F20-B936-4778-B44E-9B602E57AD61}" type="parTrans" cxnId="{8149C9B4-35C0-478D-97BB-C9715837A0DA}">
      <dgm:prSet/>
      <dgm:spPr/>
      <dgm:t>
        <a:bodyPr/>
        <a:lstStyle/>
        <a:p>
          <a:endParaRPr lang="de-DE"/>
        </a:p>
      </dgm:t>
    </dgm:pt>
    <dgm:pt modelId="{74833CDA-7F23-4C2D-969D-0194D606C9BD}" type="sibTrans" cxnId="{8149C9B4-35C0-478D-97BB-C9715837A0DA}">
      <dgm:prSet/>
      <dgm:spPr/>
      <dgm:t>
        <a:bodyPr/>
        <a:lstStyle/>
        <a:p>
          <a:endParaRPr lang="de-DE"/>
        </a:p>
      </dgm:t>
    </dgm:pt>
    <dgm:pt modelId="{865A252C-4471-4CF9-9B27-399E976F0B02}" type="pres">
      <dgm:prSet presAssocID="{6D625494-5C4B-4FB1-B3B6-5ECD7F22DE69}" presName="linear" presStyleCnt="0">
        <dgm:presLayoutVars>
          <dgm:dir/>
          <dgm:animLvl val="lvl"/>
          <dgm:resizeHandles val="exact"/>
        </dgm:presLayoutVars>
      </dgm:prSet>
      <dgm:spPr/>
    </dgm:pt>
    <dgm:pt modelId="{FF9F6CAD-4ED2-40FB-8E11-ADD33798601B}" type="pres">
      <dgm:prSet presAssocID="{07206935-7BD7-485A-91DB-81B1E223C71B}" presName="parentLin" presStyleCnt="0"/>
      <dgm:spPr/>
    </dgm:pt>
    <dgm:pt modelId="{5CAE9B95-9EF3-45C6-B87C-9CE566D0B731}" type="pres">
      <dgm:prSet presAssocID="{07206935-7BD7-485A-91DB-81B1E223C71B}" presName="parentLeftMargin" presStyleLbl="node1" presStyleIdx="0" presStyleCnt="5"/>
      <dgm:spPr/>
    </dgm:pt>
    <dgm:pt modelId="{3F7CAA96-2F80-4AE0-9C45-699F0C32520F}" type="pres">
      <dgm:prSet presAssocID="{07206935-7BD7-485A-91DB-81B1E223C71B}" presName="parentText" presStyleLbl="node1" presStyleIdx="0" presStyleCnt="5" custScaleX="124604" custScaleY="79377">
        <dgm:presLayoutVars>
          <dgm:chMax val="0"/>
          <dgm:bulletEnabled val="1"/>
        </dgm:presLayoutVars>
      </dgm:prSet>
      <dgm:spPr/>
    </dgm:pt>
    <dgm:pt modelId="{601C5A16-FD28-446A-B368-2BBBBF9EB0F4}" type="pres">
      <dgm:prSet presAssocID="{07206935-7BD7-485A-91DB-81B1E223C71B}" presName="negativeSpace" presStyleCnt="0"/>
      <dgm:spPr/>
    </dgm:pt>
    <dgm:pt modelId="{033183B7-218E-4D09-8CDB-0BAD4778DD80}" type="pres">
      <dgm:prSet presAssocID="{07206935-7BD7-485A-91DB-81B1E223C71B}" presName="childText" presStyleLbl="conFgAcc1" presStyleIdx="0" presStyleCnt="5">
        <dgm:presLayoutVars>
          <dgm:bulletEnabled val="1"/>
        </dgm:presLayoutVars>
      </dgm:prSet>
      <dgm:spPr/>
    </dgm:pt>
    <dgm:pt modelId="{303FC280-24BA-4467-8534-E77ACAEF5EB1}" type="pres">
      <dgm:prSet presAssocID="{45D1ACC1-6300-4FE1-8DA5-12EA3E3E28BD}" presName="spaceBetweenRectangles" presStyleCnt="0"/>
      <dgm:spPr/>
    </dgm:pt>
    <dgm:pt modelId="{77A1762A-60F1-4041-ACD3-BF834D085381}" type="pres">
      <dgm:prSet presAssocID="{4F214B97-F913-4436-BD70-A2EE3FB66405}" presName="parentLin" presStyleCnt="0"/>
      <dgm:spPr/>
    </dgm:pt>
    <dgm:pt modelId="{4A2853F7-E786-48C0-B7A1-18993E0736F9}" type="pres">
      <dgm:prSet presAssocID="{4F214B97-F913-4436-BD70-A2EE3FB66405}" presName="parentLeftMargin" presStyleLbl="node1" presStyleIdx="0" presStyleCnt="5"/>
      <dgm:spPr/>
    </dgm:pt>
    <dgm:pt modelId="{72643746-F799-4046-A98F-4830F19DBA97}" type="pres">
      <dgm:prSet presAssocID="{4F214B97-F913-4436-BD70-A2EE3FB66405}" presName="parentText" presStyleLbl="node1" presStyleIdx="1" presStyleCnt="5" custScaleX="124604">
        <dgm:presLayoutVars>
          <dgm:chMax val="0"/>
          <dgm:bulletEnabled val="1"/>
        </dgm:presLayoutVars>
      </dgm:prSet>
      <dgm:spPr/>
    </dgm:pt>
    <dgm:pt modelId="{2C9FD324-2070-402C-AA1C-3ACEA8E215A3}" type="pres">
      <dgm:prSet presAssocID="{4F214B97-F913-4436-BD70-A2EE3FB66405}" presName="negativeSpace" presStyleCnt="0"/>
      <dgm:spPr/>
    </dgm:pt>
    <dgm:pt modelId="{CC7B5058-5D28-47C6-9812-8F71ECC926CA}" type="pres">
      <dgm:prSet presAssocID="{4F214B97-F913-4436-BD70-A2EE3FB66405}" presName="childText" presStyleLbl="conFgAcc1" presStyleIdx="1" presStyleCnt="5">
        <dgm:presLayoutVars>
          <dgm:bulletEnabled val="1"/>
        </dgm:presLayoutVars>
      </dgm:prSet>
      <dgm:spPr/>
    </dgm:pt>
    <dgm:pt modelId="{35778DA6-2D49-4A5F-BD46-1B21B43F571D}" type="pres">
      <dgm:prSet presAssocID="{E0EC9A1C-76B5-4CC7-A0A1-07A7578CB836}" presName="spaceBetweenRectangles" presStyleCnt="0"/>
      <dgm:spPr/>
    </dgm:pt>
    <dgm:pt modelId="{D05F85AA-F7C0-4748-903C-F65062458F59}" type="pres">
      <dgm:prSet presAssocID="{06DEC210-43FA-47EA-93B5-CE696C5763B3}" presName="parentLin" presStyleCnt="0"/>
      <dgm:spPr/>
    </dgm:pt>
    <dgm:pt modelId="{DEACE6AD-0F02-4CDF-A91F-E26AA39B15CC}" type="pres">
      <dgm:prSet presAssocID="{06DEC210-43FA-47EA-93B5-CE696C5763B3}" presName="parentLeftMargin" presStyleLbl="node1" presStyleIdx="1" presStyleCnt="5"/>
      <dgm:spPr/>
    </dgm:pt>
    <dgm:pt modelId="{E1D908DA-B93D-4DE5-9C69-23AE2630CC73}" type="pres">
      <dgm:prSet presAssocID="{06DEC210-43FA-47EA-93B5-CE696C5763B3}" presName="parentText" presStyleLbl="node1" presStyleIdx="2" presStyleCnt="5" custScaleX="124604">
        <dgm:presLayoutVars>
          <dgm:chMax val="0"/>
          <dgm:bulletEnabled val="1"/>
        </dgm:presLayoutVars>
      </dgm:prSet>
      <dgm:spPr/>
    </dgm:pt>
    <dgm:pt modelId="{DD8A3F7B-75AD-4657-AA18-9C92BA9A7B7E}" type="pres">
      <dgm:prSet presAssocID="{06DEC210-43FA-47EA-93B5-CE696C5763B3}" presName="negativeSpace" presStyleCnt="0"/>
      <dgm:spPr/>
    </dgm:pt>
    <dgm:pt modelId="{DBE3F61B-59AD-4975-B942-00C06615523F}" type="pres">
      <dgm:prSet presAssocID="{06DEC210-43FA-47EA-93B5-CE696C5763B3}" presName="childText" presStyleLbl="conFgAcc1" presStyleIdx="2" presStyleCnt="5">
        <dgm:presLayoutVars>
          <dgm:bulletEnabled val="1"/>
        </dgm:presLayoutVars>
      </dgm:prSet>
      <dgm:spPr/>
    </dgm:pt>
    <dgm:pt modelId="{3040B1E6-908E-4F63-8556-AEA5DB86FBBA}" type="pres">
      <dgm:prSet presAssocID="{91B8BD53-901E-47E0-9EF5-3F10EB1294D9}" presName="spaceBetweenRectangles" presStyleCnt="0"/>
      <dgm:spPr/>
    </dgm:pt>
    <dgm:pt modelId="{E260AEBF-0B8E-498C-94C2-3A2B39AFC236}" type="pres">
      <dgm:prSet presAssocID="{444CEB6E-659C-4B51-8749-B07E1884F773}" presName="parentLin" presStyleCnt="0"/>
      <dgm:spPr/>
    </dgm:pt>
    <dgm:pt modelId="{FE359A67-16C0-48A7-A2AB-5C5C2422CE9A}" type="pres">
      <dgm:prSet presAssocID="{444CEB6E-659C-4B51-8749-B07E1884F773}" presName="parentLeftMargin" presStyleLbl="node1" presStyleIdx="2" presStyleCnt="5"/>
      <dgm:spPr/>
    </dgm:pt>
    <dgm:pt modelId="{37E7E724-3A1F-4FD0-9C94-BFCB91F51585}" type="pres">
      <dgm:prSet presAssocID="{444CEB6E-659C-4B51-8749-B07E1884F773}" presName="parentText" presStyleLbl="node1" presStyleIdx="3" presStyleCnt="5" custScaleX="124604">
        <dgm:presLayoutVars>
          <dgm:chMax val="0"/>
          <dgm:bulletEnabled val="1"/>
        </dgm:presLayoutVars>
      </dgm:prSet>
      <dgm:spPr/>
    </dgm:pt>
    <dgm:pt modelId="{184FE286-F520-487F-9295-9B9DF214A209}" type="pres">
      <dgm:prSet presAssocID="{444CEB6E-659C-4B51-8749-B07E1884F773}" presName="negativeSpace" presStyleCnt="0"/>
      <dgm:spPr/>
    </dgm:pt>
    <dgm:pt modelId="{056E5D56-3E13-431E-8218-C5A03EE188B3}" type="pres">
      <dgm:prSet presAssocID="{444CEB6E-659C-4B51-8749-B07E1884F773}" presName="childText" presStyleLbl="conFgAcc1" presStyleIdx="3" presStyleCnt="5">
        <dgm:presLayoutVars>
          <dgm:bulletEnabled val="1"/>
        </dgm:presLayoutVars>
      </dgm:prSet>
      <dgm:spPr/>
    </dgm:pt>
    <dgm:pt modelId="{B606F956-320F-4876-A870-1E6947840FA2}" type="pres">
      <dgm:prSet presAssocID="{4289BA50-E135-40D6-8414-1E0DDFEE663C}" presName="spaceBetweenRectangles" presStyleCnt="0"/>
      <dgm:spPr/>
    </dgm:pt>
    <dgm:pt modelId="{23FBE594-7EAA-4B1D-800D-131B95E6FB16}" type="pres">
      <dgm:prSet presAssocID="{BBC97946-C5D8-4F33-8E4C-918456EE9459}" presName="parentLin" presStyleCnt="0"/>
      <dgm:spPr/>
    </dgm:pt>
    <dgm:pt modelId="{86C7F925-406D-4002-9F5A-432D6CDBE3F6}" type="pres">
      <dgm:prSet presAssocID="{BBC97946-C5D8-4F33-8E4C-918456EE9459}" presName="parentLeftMargin" presStyleLbl="node1" presStyleIdx="3" presStyleCnt="5"/>
      <dgm:spPr/>
    </dgm:pt>
    <dgm:pt modelId="{BFE7331C-3AD0-4C70-AE1B-A28A7C9A6720}" type="pres">
      <dgm:prSet presAssocID="{BBC97946-C5D8-4F33-8E4C-918456EE9459}" presName="parentText" presStyleLbl="node1" presStyleIdx="4" presStyleCnt="5" custScaleX="124604">
        <dgm:presLayoutVars>
          <dgm:chMax val="0"/>
          <dgm:bulletEnabled val="1"/>
        </dgm:presLayoutVars>
      </dgm:prSet>
      <dgm:spPr/>
    </dgm:pt>
    <dgm:pt modelId="{EAF11277-34A2-404B-940E-47029DE28F70}" type="pres">
      <dgm:prSet presAssocID="{BBC97946-C5D8-4F33-8E4C-918456EE9459}" presName="negativeSpace" presStyleCnt="0"/>
      <dgm:spPr/>
    </dgm:pt>
    <dgm:pt modelId="{E21E198E-C46E-471F-9E64-911DB9BCAD5C}" type="pres">
      <dgm:prSet presAssocID="{BBC97946-C5D8-4F33-8E4C-918456EE9459}" presName="childText" presStyleLbl="conFgAcc1" presStyleIdx="4" presStyleCnt="5">
        <dgm:presLayoutVars>
          <dgm:bulletEnabled val="1"/>
        </dgm:presLayoutVars>
      </dgm:prSet>
      <dgm:spPr/>
    </dgm:pt>
  </dgm:ptLst>
  <dgm:cxnLst>
    <dgm:cxn modelId="{52723812-A647-4546-95D4-DED524FE85D8}" type="presOf" srcId="{BBC97946-C5D8-4F33-8E4C-918456EE9459}" destId="{86C7F925-406D-4002-9F5A-432D6CDBE3F6}" srcOrd="0" destOrd="0" presId="urn:microsoft.com/office/officeart/2005/8/layout/list1"/>
    <dgm:cxn modelId="{8CE77324-C658-4FBF-810F-587D71A0522E}" type="presOf" srcId="{06DEC210-43FA-47EA-93B5-CE696C5763B3}" destId="{DEACE6AD-0F02-4CDF-A91F-E26AA39B15CC}" srcOrd="0" destOrd="0" presId="urn:microsoft.com/office/officeart/2005/8/layout/list1"/>
    <dgm:cxn modelId="{FADC9824-BF5B-4395-AC4A-5E425E8CC6D1}" type="presOf" srcId="{DD863CCB-CB9F-4851-AF02-97EF72C0112C}" destId="{E21E198E-C46E-471F-9E64-911DB9BCAD5C}" srcOrd="0" destOrd="0" presId="urn:microsoft.com/office/officeart/2005/8/layout/list1"/>
    <dgm:cxn modelId="{1C66CD3C-B3D1-4B37-AB46-36ADD18C8F63}" type="presOf" srcId="{4F214B97-F913-4436-BD70-A2EE3FB66405}" destId="{72643746-F799-4046-A98F-4830F19DBA97}" srcOrd="1" destOrd="0" presId="urn:microsoft.com/office/officeart/2005/8/layout/list1"/>
    <dgm:cxn modelId="{2EA5F73F-7FC6-49B2-B14E-A0ED271E2464}" srcId="{6D625494-5C4B-4FB1-B3B6-5ECD7F22DE69}" destId="{444CEB6E-659C-4B51-8749-B07E1884F773}" srcOrd="3" destOrd="0" parTransId="{EBC4160C-1DA3-4DEA-909B-3939DA356736}" sibTransId="{4289BA50-E135-40D6-8414-1E0DDFEE663C}"/>
    <dgm:cxn modelId="{E00FCD48-A8D6-402D-8EE8-0B0704A7FDAE}" type="presOf" srcId="{444CEB6E-659C-4B51-8749-B07E1884F773}" destId="{37E7E724-3A1F-4FD0-9C94-BFCB91F51585}" srcOrd="1" destOrd="0" presId="urn:microsoft.com/office/officeart/2005/8/layout/list1"/>
    <dgm:cxn modelId="{9FC86E6E-E9CB-4B04-BD6F-6B9DA5A684EF}" srcId="{6D625494-5C4B-4FB1-B3B6-5ECD7F22DE69}" destId="{4F214B97-F913-4436-BD70-A2EE3FB66405}" srcOrd="1" destOrd="0" parTransId="{B5CE4A3D-8305-4D29-9D38-F3D4F6CFBAC2}" sibTransId="{E0EC9A1C-76B5-4CC7-A0A1-07A7578CB836}"/>
    <dgm:cxn modelId="{6B89A951-8839-4CA5-B5CD-BBD74866E58B}" type="presOf" srcId="{4F214B97-F913-4436-BD70-A2EE3FB66405}" destId="{4A2853F7-E786-48C0-B7A1-18993E0736F9}" srcOrd="0" destOrd="0" presId="urn:microsoft.com/office/officeart/2005/8/layout/list1"/>
    <dgm:cxn modelId="{D3C56995-6B02-40DA-B342-9ECD32370507}" srcId="{6D625494-5C4B-4FB1-B3B6-5ECD7F22DE69}" destId="{07206935-7BD7-485A-91DB-81B1E223C71B}" srcOrd="0" destOrd="0" parTransId="{31206B74-5402-41BD-8AC7-907431731DC8}" sibTransId="{45D1ACC1-6300-4FE1-8DA5-12EA3E3E28BD}"/>
    <dgm:cxn modelId="{036F1999-1337-4653-B9B2-BD3178846D44}" srcId="{6D625494-5C4B-4FB1-B3B6-5ECD7F22DE69}" destId="{06DEC210-43FA-47EA-93B5-CE696C5763B3}" srcOrd="2" destOrd="0" parTransId="{74D8104D-596B-44DA-B1AE-9414DCC5FEA8}" sibTransId="{91B8BD53-901E-47E0-9EF5-3F10EB1294D9}"/>
    <dgm:cxn modelId="{F6ABC69B-7D32-444E-BE22-CA073C33FA6B}" type="presOf" srcId="{6D625494-5C4B-4FB1-B3B6-5ECD7F22DE69}" destId="{865A252C-4471-4CF9-9B27-399E976F0B02}" srcOrd="0" destOrd="0" presId="urn:microsoft.com/office/officeart/2005/8/layout/list1"/>
    <dgm:cxn modelId="{1E7709A0-F629-471E-9E0E-2D550933FFA7}" type="presOf" srcId="{BBC97946-C5D8-4F33-8E4C-918456EE9459}" destId="{BFE7331C-3AD0-4C70-AE1B-A28A7C9A6720}" srcOrd="1" destOrd="0" presId="urn:microsoft.com/office/officeart/2005/8/layout/list1"/>
    <dgm:cxn modelId="{8149C9B4-35C0-478D-97BB-C9715837A0DA}" srcId="{BBC97946-C5D8-4F33-8E4C-918456EE9459}" destId="{DD863CCB-CB9F-4851-AF02-97EF72C0112C}" srcOrd="0" destOrd="0" parTransId="{D1489F20-B936-4778-B44E-9B602E57AD61}" sibTransId="{74833CDA-7F23-4C2D-969D-0194D606C9BD}"/>
    <dgm:cxn modelId="{FD2081C1-EF01-4E60-9D0D-356C5D1D8FD6}" type="presOf" srcId="{07206935-7BD7-485A-91DB-81B1E223C71B}" destId="{3F7CAA96-2F80-4AE0-9C45-699F0C32520F}" srcOrd="1" destOrd="0" presId="urn:microsoft.com/office/officeart/2005/8/layout/list1"/>
    <dgm:cxn modelId="{AEB612D6-D431-46B4-8C31-390510599B88}" type="presOf" srcId="{07206935-7BD7-485A-91DB-81B1E223C71B}" destId="{5CAE9B95-9EF3-45C6-B87C-9CE566D0B731}" srcOrd="0" destOrd="0" presId="urn:microsoft.com/office/officeart/2005/8/layout/list1"/>
    <dgm:cxn modelId="{AEE11FEC-1C9A-4049-8047-CDF14880A169}" type="presOf" srcId="{444CEB6E-659C-4B51-8749-B07E1884F773}" destId="{FE359A67-16C0-48A7-A2AB-5C5C2422CE9A}" srcOrd="0" destOrd="0" presId="urn:microsoft.com/office/officeart/2005/8/layout/list1"/>
    <dgm:cxn modelId="{6AAB89F9-C2CD-4FC4-9A2B-036758557E14}" srcId="{6D625494-5C4B-4FB1-B3B6-5ECD7F22DE69}" destId="{BBC97946-C5D8-4F33-8E4C-918456EE9459}" srcOrd="4" destOrd="0" parTransId="{4BDF1628-6FFF-4D0C-92AC-D89E43AAA8F2}" sibTransId="{3B412215-FD02-45C1-9E16-ACA422B3FC8D}"/>
    <dgm:cxn modelId="{6171CAFE-7636-4895-B1A8-FAAAAEB6C514}" type="presOf" srcId="{06DEC210-43FA-47EA-93B5-CE696C5763B3}" destId="{E1D908DA-B93D-4DE5-9C69-23AE2630CC73}" srcOrd="1" destOrd="0" presId="urn:microsoft.com/office/officeart/2005/8/layout/list1"/>
    <dgm:cxn modelId="{29A30B8B-00C0-4D29-9A63-625ACA47068F}" type="presParOf" srcId="{865A252C-4471-4CF9-9B27-399E976F0B02}" destId="{FF9F6CAD-4ED2-40FB-8E11-ADD33798601B}" srcOrd="0" destOrd="0" presId="urn:microsoft.com/office/officeart/2005/8/layout/list1"/>
    <dgm:cxn modelId="{7EA9DD4D-BB1B-477C-A71E-901E30991AF2}" type="presParOf" srcId="{FF9F6CAD-4ED2-40FB-8E11-ADD33798601B}" destId="{5CAE9B95-9EF3-45C6-B87C-9CE566D0B731}" srcOrd="0" destOrd="0" presId="urn:microsoft.com/office/officeart/2005/8/layout/list1"/>
    <dgm:cxn modelId="{42078003-BABE-4B45-B54B-157F3A751E76}" type="presParOf" srcId="{FF9F6CAD-4ED2-40FB-8E11-ADD33798601B}" destId="{3F7CAA96-2F80-4AE0-9C45-699F0C32520F}" srcOrd="1" destOrd="0" presId="urn:microsoft.com/office/officeart/2005/8/layout/list1"/>
    <dgm:cxn modelId="{43D2CF25-782F-4AFE-B732-43899C6CD6C2}" type="presParOf" srcId="{865A252C-4471-4CF9-9B27-399E976F0B02}" destId="{601C5A16-FD28-446A-B368-2BBBBF9EB0F4}" srcOrd="1" destOrd="0" presId="urn:microsoft.com/office/officeart/2005/8/layout/list1"/>
    <dgm:cxn modelId="{2AD9B3F3-3727-4843-ADB6-810410FFC1B5}" type="presParOf" srcId="{865A252C-4471-4CF9-9B27-399E976F0B02}" destId="{033183B7-218E-4D09-8CDB-0BAD4778DD80}" srcOrd="2" destOrd="0" presId="urn:microsoft.com/office/officeart/2005/8/layout/list1"/>
    <dgm:cxn modelId="{00526742-81C5-4347-AC28-9524053C4791}" type="presParOf" srcId="{865A252C-4471-4CF9-9B27-399E976F0B02}" destId="{303FC280-24BA-4467-8534-E77ACAEF5EB1}" srcOrd="3" destOrd="0" presId="urn:microsoft.com/office/officeart/2005/8/layout/list1"/>
    <dgm:cxn modelId="{3C48F12A-B174-4CF5-A488-E357E88110A3}" type="presParOf" srcId="{865A252C-4471-4CF9-9B27-399E976F0B02}" destId="{77A1762A-60F1-4041-ACD3-BF834D085381}" srcOrd="4" destOrd="0" presId="urn:microsoft.com/office/officeart/2005/8/layout/list1"/>
    <dgm:cxn modelId="{548E744D-1493-45A8-9E40-806AC5CEFD25}" type="presParOf" srcId="{77A1762A-60F1-4041-ACD3-BF834D085381}" destId="{4A2853F7-E786-48C0-B7A1-18993E0736F9}" srcOrd="0" destOrd="0" presId="urn:microsoft.com/office/officeart/2005/8/layout/list1"/>
    <dgm:cxn modelId="{2B7C24F9-04CD-4121-906D-4DB1739C3043}" type="presParOf" srcId="{77A1762A-60F1-4041-ACD3-BF834D085381}" destId="{72643746-F799-4046-A98F-4830F19DBA97}" srcOrd="1" destOrd="0" presId="urn:microsoft.com/office/officeart/2005/8/layout/list1"/>
    <dgm:cxn modelId="{422F3111-CF92-47A2-81A0-B4287E26AF85}" type="presParOf" srcId="{865A252C-4471-4CF9-9B27-399E976F0B02}" destId="{2C9FD324-2070-402C-AA1C-3ACEA8E215A3}" srcOrd="5" destOrd="0" presId="urn:microsoft.com/office/officeart/2005/8/layout/list1"/>
    <dgm:cxn modelId="{73AE5C01-BF1F-4F1A-A2CF-A40726AE2E26}" type="presParOf" srcId="{865A252C-4471-4CF9-9B27-399E976F0B02}" destId="{CC7B5058-5D28-47C6-9812-8F71ECC926CA}" srcOrd="6" destOrd="0" presId="urn:microsoft.com/office/officeart/2005/8/layout/list1"/>
    <dgm:cxn modelId="{6F5AA2C1-EC32-4D47-A027-506AFDF5FAB8}" type="presParOf" srcId="{865A252C-4471-4CF9-9B27-399E976F0B02}" destId="{35778DA6-2D49-4A5F-BD46-1B21B43F571D}" srcOrd="7" destOrd="0" presId="urn:microsoft.com/office/officeart/2005/8/layout/list1"/>
    <dgm:cxn modelId="{10496C5B-E5BC-49C7-BBFD-4FB4C55334CD}" type="presParOf" srcId="{865A252C-4471-4CF9-9B27-399E976F0B02}" destId="{D05F85AA-F7C0-4748-903C-F65062458F59}" srcOrd="8" destOrd="0" presId="urn:microsoft.com/office/officeart/2005/8/layout/list1"/>
    <dgm:cxn modelId="{3BDC820D-489F-49A3-A618-BD351BA9281D}" type="presParOf" srcId="{D05F85AA-F7C0-4748-903C-F65062458F59}" destId="{DEACE6AD-0F02-4CDF-A91F-E26AA39B15CC}" srcOrd="0" destOrd="0" presId="urn:microsoft.com/office/officeart/2005/8/layout/list1"/>
    <dgm:cxn modelId="{607FBC8C-2A7D-4814-B619-6490F8F04300}" type="presParOf" srcId="{D05F85AA-F7C0-4748-903C-F65062458F59}" destId="{E1D908DA-B93D-4DE5-9C69-23AE2630CC73}" srcOrd="1" destOrd="0" presId="urn:microsoft.com/office/officeart/2005/8/layout/list1"/>
    <dgm:cxn modelId="{28DCE944-8BFC-45EF-9C32-E3CC18B9F369}" type="presParOf" srcId="{865A252C-4471-4CF9-9B27-399E976F0B02}" destId="{DD8A3F7B-75AD-4657-AA18-9C92BA9A7B7E}" srcOrd="9" destOrd="0" presId="urn:microsoft.com/office/officeart/2005/8/layout/list1"/>
    <dgm:cxn modelId="{DAF7A2B9-0A5B-4F75-BC9F-7F698F67B0F7}" type="presParOf" srcId="{865A252C-4471-4CF9-9B27-399E976F0B02}" destId="{DBE3F61B-59AD-4975-B942-00C06615523F}" srcOrd="10" destOrd="0" presId="urn:microsoft.com/office/officeart/2005/8/layout/list1"/>
    <dgm:cxn modelId="{918EB10C-3402-4F43-A997-AE90B3261337}" type="presParOf" srcId="{865A252C-4471-4CF9-9B27-399E976F0B02}" destId="{3040B1E6-908E-4F63-8556-AEA5DB86FBBA}" srcOrd="11" destOrd="0" presId="urn:microsoft.com/office/officeart/2005/8/layout/list1"/>
    <dgm:cxn modelId="{81E8FC35-5189-4DD2-932C-EBD16929B466}" type="presParOf" srcId="{865A252C-4471-4CF9-9B27-399E976F0B02}" destId="{E260AEBF-0B8E-498C-94C2-3A2B39AFC236}" srcOrd="12" destOrd="0" presId="urn:microsoft.com/office/officeart/2005/8/layout/list1"/>
    <dgm:cxn modelId="{F6657F49-073A-4569-B45A-512C375F90DB}" type="presParOf" srcId="{E260AEBF-0B8E-498C-94C2-3A2B39AFC236}" destId="{FE359A67-16C0-48A7-A2AB-5C5C2422CE9A}" srcOrd="0" destOrd="0" presId="urn:microsoft.com/office/officeart/2005/8/layout/list1"/>
    <dgm:cxn modelId="{B756BFF7-60B8-4FF4-9131-47DE84FDD7DB}" type="presParOf" srcId="{E260AEBF-0B8E-498C-94C2-3A2B39AFC236}" destId="{37E7E724-3A1F-4FD0-9C94-BFCB91F51585}" srcOrd="1" destOrd="0" presId="urn:microsoft.com/office/officeart/2005/8/layout/list1"/>
    <dgm:cxn modelId="{04BD2821-34D2-4746-B23B-76AB46476544}" type="presParOf" srcId="{865A252C-4471-4CF9-9B27-399E976F0B02}" destId="{184FE286-F520-487F-9295-9B9DF214A209}" srcOrd="13" destOrd="0" presId="urn:microsoft.com/office/officeart/2005/8/layout/list1"/>
    <dgm:cxn modelId="{94AE446C-29C6-4C5B-87C9-65BFDB5F932D}" type="presParOf" srcId="{865A252C-4471-4CF9-9B27-399E976F0B02}" destId="{056E5D56-3E13-431E-8218-C5A03EE188B3}" srcOrd="14" destOrd="0" presId="urn:microsoft.com/office/officeart/2005/8/layout/list1"/>
    <dgm:cxn modelId="{3EA8D922-0DC7-460E-A9C5-FFCFAFD04364}" type="presParOf" srcId="{865A252C-4471-4CF9-9B27-399E976F0B02}" destId="{B606F956-320F-4876-A870-1E6947840FA2}" srcOrd="15" destOrd="0" presId="urn:microsoft.com/office/officeart/2005/8/layout/list1"/>
    <dgm:cxn modelId="{510720BA-9246-49F9-A999-3C7EB91BF291}" type="presParOf" srcId="{865A252C-4471-4CF9-9B27-399E976F0B02}" destId="{23FBE594-7EAA-4B1D-800D-131B95E6FB16}" srcOrd="16" destOrd="0" presId="urn:microsoft.com/office/officeart/2005/8/layout/list1"/>
    <dgm:cxn modelId="{13DAAAD4-ED4D-4C0A-8460-8B810D0F330C}" type="presParOf" srcId="{23FBE594-7EAA-4B1D-800D-131B95E6FB16}" destId="{86C7F925-406D-4002-9F5A-432D6CDBE3F6}" srcOrd="0" destOrd="0" presId="urn:microsoft.com/office/officeart/2005/8/layout/list1"/>
    <dgm:cxn modelId="{ED405F2B-0FB2-4B06-AD53-9C7E3B4AB0F3}" type="presParOf" srcId="{23FBE594-7EAA-4B1D-800D-131B95E6FB16}" destId="{BFE7331C-3AD0-4C70-AE1B-A28A7C9A6720}" srcOrd="1" destOrd="0" presId="urn:microsoft.com/office/officeart/2005/8/layout/list1"/>
    <dgm:cxn modelId="{73444506-DF5B-4A6F-A3D5-F35074BDAF36}" type="presParOf" srcId="{865A252C-4471-4CF9-9B27-399E976F0B02}" destId="{EAF11277-34A2-404B-940E-47029DE28F70}" srcOrd="17" destOrd="0" presId="urn:microsoft.com/office/officeart/2005/8/layout/list1"/>
    <dgm:cxn modelId="{34421BA2-C0E8-4B97-A69C-4A3CF4EC0B76}" type="presParOf" srcId="{865A252C-4471-4CF9-9B27-399E976F0B02}" destId="{E21E198E-C46E-471F-9E64-911DB9BCAD5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2B9A93-1B87-4CA0-B515-0AC1B517AA5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C5D2B071-8D68-4022-B60F-D49E18EE1761}">
      <dgm:prSet phldrT="[Text]" custT="1"/>
      <dgm:spPr>
        <a:solidFill>
          <a:schemeClr val="bg2">
            <a:lumMod val="50000"/>
          </a:schemeClr>
        </a:solidFill>
      </dgm:spPr>
      <dgm:t>
        <a:bodyPr/>
        <a:lstStyle/>
        <a:p>
          <a:pPr algn="ctr"/>
          <a:r>
            <a:rPr lang="de-DE" sz="2400" dirty="0"/>
            <a:t>SAFE eLearning Course </a:t>
          </a:r>
          <a:r>
            <a:rPr lang="de-DE" sz="2400" dirty="0" err="1"/>
            <a:t>for</a:t>
          </a:r>
          <a:r>
            <a:rPr lang="de-DE" sz="2400" dirty="0"/>
            <a:t> </a:t>
          </a:r>
          <a:r>
            <a:rPr lang="de-DE" sz="2400" dirty="0" err="1"/>
            <a:t>teacher</a:t>
          </a:r>
          <a:r>
            <a:rPr lang="de-DE" sz="2400" dirty="0"/>
            <a:t> </a:t>
          </a:r>
          <a:r>
            <a:rPr lang="de-DE" sz="2400" dirty="0" err="1"/>
            <a:t>education</a:t>
          </a:r>
          <a:endParaRPr lang="de-DE" sz="2400" dirty="0"/>
        </a:p>
      </dgm:t>
    </dgm:pt>
    <dgm:pt modelId="{38182256-D659-4823-ADA5-75BDC2D5637C}" type="parTrans" cxnId="{79F930B9-4C16-4DE8-AA1A-BF249434B845}">
      <dgm:prSet/>
      <dgm:spPr/>
      <dgm:t>
        <a:bodyPr/>
        <a:lstStyle/>
        <a:p>
          <a:endParaRPr lang="de-DE" sz="3200"/>
        </a:p>
      </dgm:t>
    </dgm:pt>
    <dgm:pt modelId="{3D46B03B-FAAD-4921-83B2-7254516BD301}" type="sibTrans" cxnId="{79F930B9-4C16-4DE8-AA1A-BF249434B845}">
      <dgm:prSet/>
      <dgm:spPr/>
      <dgm:t>
        <a:bodyPr/>
        <a:lstStyle/>
        <a:p>
          <a:endParaRPr lang="de-DE" sz="3200"/>
        </a:p>
      </dgm:t>
    </dgm:pt>
    <dgm:pt modelId="{C69D157C-56F3-48CF-BCBE-AF6C92B53BA8}">
      <dgm:prSet phldrT="[Text]" custT="1"/>
      <dgm:spPr/>
      <dgm:t>
        <a:bodyPr/>
        <a:lstStyle/>
        <a:p>
          <a:r>
            <a:rPr lang="de-DE" sz="2000" dirty="0"/>
            <a:t>1. Course: General Information </a:t>
          </a:r>
          <a:r>
            <a:rPr lang="de-DE" sz="2000" dirty="0" err="1"/>
            <a:t>about</a:t>
          </a:r>
          <a:r>
            <a:rPr lang="de-DE" sz="2000" dirty="0"/>
            <a:t> the Erasmus+ Project SAFE </a:t>
          </a:r>
        </a:p>
      </dgm:t>
    </dgm:pt>
    <dgm:pt modelId="{D972628F-4821-4D42-A2B7-45C1BC2F7152}" type="parTrans" cxnId="{CBE4E378-FE8A-45E4-99A2-C35DBF8F48AD}">
      <dgm:prSet/>
      <dgm:spPr/>
      <dgm:t>
        <a:bodyPr/>
        <a:lstStyle/>
        <a:p>
          <a:endParaRPr lang="de-DE" sz="3200"/>
        </a:p>
      </dgm:t>
    </dgm:pt>
    <dgm:pt modelId="{A862B72C-1B4D-4F86-8052-95D89C036C99}" type="sibTrans" cxnId="{CBE4E378-FE8A-45E4-99A2-C35DBF8F48AD}">
      <dgm:prSet/>
      <dgm:spPr/>
      <dgm:t>
        <a:bodyPr/>
        <a:lstStyle/>
        <a:p>
          <a:endParaRPr lang="de-DE" sz="3200"/>
        </a:p>
      </dgm:t>
    </dgm:pt>
    <dgm:pt modelId="{BB013D1E-E662-45A5-A4EC-6B0171788A8C}">
      <dgm:prSet phldrT="[Text]" custT="1"/>
      <dgm:spPr/>
      <dgm:t>
        <a:bodyPr/>
        <a:lstStyle/>
        <a:p>
          <a:r>
            <a:rPr lang="de-DE" sz="2000" dirty="0"/>
            <a:t>2. Course: SAFE Streaming in </a:t>
          </a:r>
          <a:r>
            <a:rPr lang="de-DE" sz="2000" dirty="0" err="1"/>
            <a:t>school</a:t>
          </a:r>
          <a:r>
            <a:rPr lang="de-DE" sz="2000" dirty="0"/>
            <a:t> </a:t>
          </a:r>
          <a:r>
            <a:rPr lang="de-DE" sz="2000" dirty="0" err="1"/>
            <a:t>education</a:t>
          </a:r>
          <a:r>
            <a:rPr lang="de-DE" sz="2000" dirty="0"/>
            <a:t> – </a:t>
          </a:r>
          <a:r>
            <a:rPr lang="de-DE" sz="2000" dirty="0" err="1"/>
            <a:t>blended</a:t>
          </a:r>
          <a:r>
            <a:rPr lang="de-DE" sz="2000" dirty="0"/>
            <a:t> </a:t>
          </a:r>
          <a:r>
            <a:rPr lang="de-DE" sz="2000" dirty="0" err="1"/>
            <a:t>learning</a:t>
          </a:r>
          <a:r>
            <a:rPr lang="de-DE" sz="2000" dirty="0"/>
            <a:t> </a:t>
          </a:r>
          <a:r>
            <a:rPr lang="de-DE" sz="2000" dirty="0" err="1"/>
            <a:t>approach</a:t>
          </a:r>
          <a:endParaRPr lang="de-DE" sz="2000" dirty="0"/>
        </a:p>
      </dgm:t>
    </dgm:pt>
    <dgm:pt modelId="{1C0E25F5-0056-4D36-AC51-82DA9F857485}" type="parTrans" cxnId="{B68626ED-98F3-41B0-A17E-05C78E926E65}">
      <dgm:prSet/>
      <dgm:spPr/>
      <dgm:t>
        <a:bodyPr/>
        <a:lstStyle/>
        <a:p>
          <a:endParaRPr lang="de-DE" sz="3200"/>
        </a:p>
      </dgm:t>
    </dgm:pt>
    <dgm:pt modelId="{E1961BDC-551C-4B0B-B520-13DA61033434}" type="sibTrans" cxnId="{B68626ED-98F3-41B0-A17E-05C78E926E65}">
      <dgm:prSet/>
      <dgm:spPr/>
      <dgm:t>
        <a:bodyPr/>
        <a:lstStyle/>
        <a:p>
          <a:endParaRPr lang="de-DE" sz="3200"/>
        </a:p>
      </dgm:t>
    </dgm:pt>
    <dgm:pt modelId="{A324B6CE-264D-42AC-BA63-4B339D7D66CC}">
      <dgm:prSet phldrT="[Text]" custT="1"/>
      <dgm:spPr/>
      <dgm:t>
        <a:bodyPr/>
        <a:lstStyle/>
        <a:p>
          <a:r>
            <a:rPr lang="de-DE" sz="2000" dirty="0"/>
            <a:t>3. Course: SAFE Curriculum, </a:t>
          </a:r>
          <a:r>
            <a:rPr lang="de-DE" sz="2000" dirty="0" err="1"/>
            <a:t>competences</a:t>
          </a:r>
          <a:r>
            <a:rPr lang="de-DE" sz="2000" dirty="0"/>
            <a:t> and </a:t>
          </a:r>
          <a:r>
            <a:rPr lang="de-DE" sz="2000" dirty="0" err="1"/>
            <a:t>didactical</a:t>
          </a:r>
          <a:r>
            <a:rPr lang="de-DE" sz="2000" dirty="0"/>
            <a:t> </a:t>
          </a:r>
          <a:r>
            <a:rPr lang="de-DE" sz="2000" dirty="0" err="1"/>
            <a:t>materials</a:t>
          </a:r>
          <a:r>
            <a:rPr lang="de-DE" sz="2000" dirty="0"/>
            <a:t> (</a:t>
          </a:r>
          <a:r>
            <a:rPr lang="de-DE" sz="2000" dirty="0" err="1"/>
            <a:t>Classroom</a:t>
          </a:r>
          <a:r>
            <a:rPr lang="de-DE" sz="2000" dirty="0"/>
            <a:t> Materials)</a:t>
          </a:r>
        </a:p>
      </dgm:t>
    </dgm:pt>
    <dgm:pt modelId="{E74E44E7-ACD0-45B7-974D-2C008631D8FC}" type="parTrans" cxnId="{2EC615E0-C406-43C2-BD6A-156813A101BE}">
      <dgm:prSet/>
      <dgm:spPr/>
      <dgm:t>
        <a:bodyPr/>
        <a:lstStyle/>
        <a:p>
          <a:endParaRPr lang="de-DE"/>
        </a:p>
      </dgm:t>
    </dgm:pt>
    <dgm:pt modelId="{A213906C-7EDA-4502-B0F6-F56309505BA6}" type="sibTrans" cxnId="{2EC615E0-C406-43C2-BD6A-156813A101BE}">
      <dgm:prSet/>
      <dgm:spPr/>
      <dgm:t>
        <a:bodyPr/>
        <a:lstStyle/>
        <a:p>
          <a:endParaRPr lang="de-DE"/>
        </a:p>
      </dgm:t>
    </dgm:pt>
    <dgm:pt modelId="{BB0158DE-9EBB-4D51-A01A-4EC32B384084}" type="pres">
      <dgm:prSet presAssocID="{F22B9A93-1B87-4CA0-B515-0AC1B517AA51}" presName="linear" presStyleCnt="0">
        <dgm:presLayoutVars>
          <dgm:dir/>
          <dgm:animLvl val="lvl"/>
          <dgm:resizeHandles val="exact"/>
        </dgm:presLayoutVars>
      </dgm:prSet>
      <dgm:spPr/>
    </dgm:pt>
    <dgm:pt modelId="{0548DC50-B525-4376-9FF4-766EF0B41761}" type="pres">
      <dgm:prSet presAssocID="{C5D2B071-8D68-4022-B60F-D49E18EE1761}" presName="parentLin" presStyleCnt="0"/>
      <dgm:spPr/>
    </dgm:pt>
    <dgm:pt modelId="{84753933-9EBB-4F27-9D8D-20ACDD8D0341}" type="pres">
      <dgm:prSet presAssocID="{C5D2B071-8D68-4022-B60F-D49E18EE1761}" presName="parentLeftMargin" presStyleLbl="node1" presStyleIdx="0" presStyleCnt="4"/>
      <dgm:spPr/>
    </dgm:pt>
    <dgm:pt modelId="{46E7B4A4-28C4-4D27-9058-050453D3C1FD}" type="pres">
      <dgm:prSet presAssocID="{C5D2B071-8D68-4022-B60F-D49E18EE1761}" presName="parentText" presStyleLbl="node1" presStyleIdx="0" presStyleCnt="4" custScaleX="140051">
        <dgm:presLayoutVars>
          <dgm:chMax val="0"/>
          <dgm:bulletEnabled val="1"/>
        </dgm:presLayoutVars>
      </dgm:prSet>
      <dgm:spPr/>
    </dgm:pt>
    <dgm:pt modelId="{7EB0E6E1-68C8-4FCF-83CA-772784E831B8}" type="pres">
      <dgm:prSet presAssocID="{C5D2B071-8D68-4022-B60F-D49E18EE1761}" presName="negativeSpace" presStyleCnt="0"/>
      <dgm:spPr/>
    </dgm:pt>
    <dgm:pt modelId="{F2F61C3A-1DD4-4701-BC4F-5BA6E74C19D9}" type="pres">
      <dgm:prSet presAssocID="{C5D2B071-8D68-4022-B60F-D49E18EE1761}" presName="childText" presStyleLbl="conFgAcc1" presStyleIdx="0" presStyleCnt="4">
        <dgm:presLayoutVars>
          <dgm:bulletEnabled val="1"/>
        </dgm:presLayoutVars>
      </dgm:prSet>
      <dgm:spPr/>
    </dgm:pt>
    <dgm:pt modelId="{6A3FD06B-81B3-4AED-8E3C-CCE464570130}" type="pres">
      <dgm:prSet presAssocID="{3D46B03B-FAAD-4921-83B2-7254516BD301}" presName="spaceBetweenRectangles" presStyleCnt="0"/>
      <dgm:spPr/>
    </dgm:pt>
    <dgm:pt modelId="{D676DF00-8DC9-456C-98BB-9D0AF8B14FED}" type="pres">
      <dgm:prSet presAssocID="{C69D157C-56F3-48CF-BCBE-AF6C92B53BA8}" presName="parentLin" presStyleCnt="0"/>
      <dgm:spPr/>
    </dgm:pt>
    <dgm:pt modelId="{A728CE3C-4405-4017-BA98-C653481822E1}" type="pres">
      <dgm:prSet presAssocID="{C69D157C-56F3-48CF-BCBE-AF6C92B53BA8}" presName="parentLeftMargin" presStyleLbl="node1" presStyleIdx="0" presStyleCnt="4"/>
      <dgm:spPr/>
    </dgm:pt>
    <dgm:pt modelId="{F755C0CB-1905-46C1-AB1C-854DE700BB46}" type="pres">
      <dgm:prSet presAssocID="{C69D157C-56F3-48CF-BCBE-AF6C92B53BA8}" presName="parentText" presStyleLbl="node1" presStyleIdx="1" presStyleCnt="4" custScaleX="140051">
        <dgm:presLayoutVars>
          <dgm:chMax val="0"/>
          <dgm:bulletEnabled val="1"/>
        </dgm:presLayoutVars>
      </dgm:prSet>
      <dgm:spPr/>
    </dgm:pt>
    <dgm:pt modelId="{7C3B2EEA-5E08-4985-BACE-922390AA2C85}" type="pres">
      <dgm:prSet presAssocID="{C69D157C-56F3-48CF-BCBE-AF6C92B53BA8}" presName="negativeSpace" presStyleCnt="0"/>
      <dgm:spPr/>
    </dgm:pt>
    <dgm:pt modelId="{16B2C97E-63AD-4461-AC59-8B3462BEDCDD}" type="pres">
      <dgm:prSet presAssocID="{C69D157C-56F3-48CF-BCBE-AF6C92B53BA8}" presName="childText" presStyleLbl="conFgAcc1" presStyleIdx="1" presStyleCnt="4">
        <dgm:presLayoutVars>
          <dgm:bulletEnabled val="1"/>
        </dgm:presLayoutVars>
      </dgm:prSet>
      <dgm:spPr/>
    </dgm:pt>
    <dgm:pt modelId="{32A10768-E0F4-490B-A799-8D8A8407F1AA}" type="pres">
      <dgm:prSet presAssocID="{A862B72C-1B4D-4F86-8052-95D89C036C99}" presName="spaceBetweenRectangles" presStyleCnt="0"/>
      <dgm:spPr/>
    </dgm:pt>
    <dgm:pt modelId="{8EC4A45B-4700-404C-8A89-74445674F40E}" type="pres">
      <dgm:prSet presAssocID="{BB013D1E-E662-45A5-A4EC-6B0171788A8C}" presName="parentLin" presStyleCnt="0"/>
      <dgm:spPr/>
    </dgm:pt>
    <dgm:pt modelId="{3C3D4DA4-9D0A-4ED3-98E5-FD33C98F055F}" type="pres">
      <dgm:prSet presAssocID="{BB013D1E-E662-45A5-A4EC-6B0171788A8C}" presName="parentLeftMargin" presStyleLbl="node1" presStyleIdx="1" presStyleCnt="4"/>
      <dgm:spPr/>
    </dgm:pt>
    <dgm:pt modelId="{0443FC72-EE2E-4FAD-81E8-E96650839528}" type="pres">
      <dgm:prSet presAssocID="{BB013D1E-E662-45A5-A4EC-6B0171788A8C}" presName="parentText" presStyleLbl="node1" presStyleIdx="2" presStyleCnt="4" custScaleX="140051">
        <dgm:presLayoutVars>
          <dgm:chMax val="0"/>
          <dgm:bulletEnabled val="1"/>
        </dgm:presLayoutVars>
      </dgm:prSet>
      <dgm:spPr/>
    </dgm:pt>
    <dgm:pt modelId="{F2A7DDC7-AACE-4FC0-B155-657FD04033F2}" type="pres">
      <dgm:prSet presAssocID="{BB013D1E-E662-45A5-A4EC-6B0171788A8C}" presName="negativeSpace" presStyleCnt="0"/>
      <dgm:spPr/>
    </dgm:pt>
    <dgm:pt modelId="{3C8BB458-23A2-4248-8DB4-8A02E15CE9FA}" type="pres">
      <dgm:prSet presAssocID="{BB013D1E-E662-45A5-A4EC-6B0171788A8C}" presName="childText" presStyleLbl="conFgAcc1" presStyleIdx="2" presStyleCnt="4">
        <dgm:presLayoutVars>
          <dgm:bulletEnabled val="1"/>
        </dgm:presLayoutVars>
      </dgm:prSet>
      <dgm:spPr/>
    </dgm:pt>
    <dgm:pt modelId="{AC6DA050-6D76-4D05-9EE0-1E5BB0694C8B}" type="pres">
      <dgm:prSet presAssocID="{E1961BDC-551C-4B0B-B520-13DA61033434}" presName="spaceBetweenRectangles" presStyleCnt="0"/>
      <dgm:spPr/>
    </dgm:pt>
    <dgm:pt modelId="{62B2C931-F431-4082-B7A2-14CBE2273D1F}" type="pres">
      <dgm:prSet presAssocID="{A324B6CE-264D-42AC-BA63-4B339D7D66CC}" presName="parentLin" presStyleCnt="0"/>
      <dgm:spPr/>
    </dgm:pt>
    <dgm:pt modelId="{DD9EBA15-F372-4FF2-A4C5-663DE5BE17C6}" type="pres">
      <dgm:prSet presAssocID="{A324B6CE-264D-42AC-BA63-4B339D7D66CC}" presName="parentLeftMargin" presStyleLbl="node1" presStyleIdx="2" presStyleCnt="4"/>
      <dgm:spPr/>
    </dgm:pt>
    <dgm:pt modelId="{EB7AEB96-727A-49CD-A38D-288150532B46}" type="pres">
      <dgm:prSet presAssocID="{A324B6CE-264D-42AC-BA63-4B339D7D66CC}" presName="parentText" presStyleLbl="node1" presStyleIdx="3" presStyleCnt="4" custScaleX="140051">
        <dgm:presLayoutVars>
          <dgm:chMax val="0"/>
          <dgm:bulletEnabled val="1"/>
        </dgm:presLayoutVars>
      </dgm:prSet>
      <dgm:spPr/>
    </dgm:pt>
    <dgm:pt modelId="{6F92F880-9444-4F06-9A0A-8444F99312DD}" type="pres">
      <dgm:prSet presAssocID="{A324B6CE-264D-42AC-BA63-4B339D7D66CC}" presName="negativeSpace" presStyleCnt="0"/>
      <dgm:spPr/>
    </dgm:pt>
    <dgm:pt modelId="{F936A649-0D0C-454E-854B-0E040A311F5A}" type="pres">
      <dgm:prSet presAssocID="{A324B6CE-264D-42AC-BA63-4B339D7D66CC}" presName="childText" presStyleLbl="conFgAcc1" presStyleIdx="3" presStyleCnt="4">
        <dgm:presLayoutVars>
          <dgm:bulletEnabled val="1"/>
        </dgm:presLayoutVars>
      </dgm:prSet>
      <dgm:spPr/>
    </dgm:pt>
  </dgm:ptLst>
  <dgm:cxnLst>
    <dgm:cxn modelId="{82824529-946D-411E-8AE1-81262339EAD8}" type="presOf" srcId="{A324B6CE-264D-42AC-BA63-4B339D7D66CC}" destId="{DD9EBA15-F372-4FF2-A4C5-663DE5BE17C6}" srcOrd="0" destOrd="0" presId="urn:microsoft.com/office/officeart/2005/8/layout/list1"/>
    <dgm:cxn modelId="{2CED922F-3ADB-4624-A438-225AA3D9DF87}" type="presOf" srcId="{C69D157C-56F3-48CF-BCBE-AF6C92B53BA8}" destId="{A728CE3C-4405-4017-BA98-C653481822E1}" srcOrd="0" destOrd="0" presId="urn:microsoft.com/office/officeart/2005/8/layout/list1"/>
    <dgm:cxn modelId="{A0866835-FE38-4500-8DBD-3F5AE5AEC738}" type="presOf" srcId="{A324B6CE-264D-42AC-BA63-4B339D7D66CC}" destId="{EB7AEB96-727A-49CD-A38D-288150532B46}" srcOrd="1" destOrd="0" presId="urn:microsoft.com/office/officeart/2005/8/layout/list1"/>
    <dgm:cxn modelId="{CBE4E378-FE8A-45E4-99A2-C35DBF8F48AD}" srcId="{F22B9A93-1B87-4CA0-B515-0AC1B517AA51}" destId="{C69D157C-56F3-48CF-BCBE-AF6C92B53BA8}" srcOrd="1" destOrd="0" parTransId="{D972628F-4821-4D42-A2B7-45C1BC2F7152}" sibTransId="{A862B72C-1B4D-4F86-8052-95D89C036C99}"/>
    <dgm:cxn modelId="{7FC23A8B-C6A0-411F-B14B-4ADC64F2B261}" type="presOf" srcId="{F22B9A93-1B87-4CA0-B515-0AC1B517AA51}" destId="{BB0158DE-9EBB-4D51-A01A-4EC32B384084}" srcOrd="0" destOrd="0" presId="urn:microsoft.com/office/officeart/2005/8/layout/list1"/>
    <dgm:cxn modelId="{BF9F25A3-191E-437B-8573-B0BC301369D4}" type="presOf" srcId="{C5D2B071-8D68-4022-B60F-D49E18EE1761}" destId="{46E7B4A4-28C4-4D27-9058-050453D3C1FD}" srcOrd="1" destOrd="0" presId="urn:microsoft.com/office/officeart/2005/8/layout/list1"/>
    <dgm:cxn modelId="{B42772B1-A8D8-4B09-8ABD-98A07CE1F66E}" type="presOf" srcId="{BB013D1E-E662-45A5-A4EC-6B0171788A8C}" destId="{3C3D4DA4-9D0A-4ED3-98E5-FD33C98F055F}" srcOrd="0" destOrd="0" presId="urn:microsoft.com/office/officeart/2005/8/layout/list1"/>
    <dgm:cxn modelId="{79F930B9-4C16-4DE8-AA1A-BF249434B845}" srcId="{F22B9A93-1B87-4CA0-B515-0AC1B517AA51}" destId="{C5D2B071-8D68-4022-B60F-D49E18EE1761}" srcOrd="0" destOrd="0" parTransId="{38182256-D659-4823-ADA5-75BDC2D5637C}" sibTransId="{3D46B03B-FAAD-4921-83B2-7254516BD301}"/>
    <dgm:cxn modelId="{A02838BC-C839-47F6-92F9-323FBF8D6DE5}" type="presOf" srcId="{BB013D1E-E662-45A5-A4EC-6B0171788A8C}" destId="{0443FC72-EE2E-4FAD-81E8-E96650839528}" srcOrd="1" destOrd="0" presId="urn:microsoft.com/office/officeart/2005/8/layout/list1"/>
    <dgm:cxn modelId="{018D6CD8-100F-4359-A2AA-95EC184A6778}" type="presOf" srcId="{C69D157C-56F3-48CF-BCBE-AF6C92B53BA8}" destId="{F755C0CB-1905-46C1-AB1C-854DE700BB46}" srcOrd="1" destOrd="0" presId="urn:microsoft.com/office/officeart/2005/8/layout/list1"/>
    <dgm:cxn modelId="{2EC615E0-C406-43C2-BD6A-156813A101BE}" srcId="{F22B9A93-1B87-4CA0-B515-0AC1B517AA51}" destId="{A324B6CE-264D-42AC-BA63-4B339D7D66CC}" srcOrd="3" destOrd="0" parTransId="{E74E44E7-ACD0-45B7-974D-2C008631D8FC}" sibTransId="{A213906C-7EDA-4502-B0F6-F56309505BA6}"/>
    <dgm:cxn modelId="{B68626ED-98F3-41B0-A17E-05C78E926E65}" srcId="{F22B9A93-1B87-4CA0-B515-0AC1B517AA51}" destId="{BB013D1E-E662-45A5-A4EC-6B0171788A8C}" srcOrd="2" destOrd="0" parTransId="{1C0E25F5-0056-4D36-AC51-82DA9F857485}" sibTransId="{E1961BDC-551C-4B0B-B520-13DA61033434}"/>
    <dgm:cxn modelId="{7662CBF9-65ED-4703-ABA6-73411CFA1627}" type="presOf" srcId="{C5D2B071-8D68-4022-B60F-D49E18EE1761}" destId="{84753933-9EBB-4F27-9D8D-20ACDD8D0341}" srcOrd="0" destOrd="0" presId="urn:microsoft.com/office/officeart/2005/8/layout/list1"/>
    <dgm:cxn modelId="{9E1B153B-7B1C-4D0A-83D6-D7B1033DC26C}" type="presParOf" srcId="{BB0158DE-9EBB-4D51-A01A-4EC32B384084}" destId="{0548DC50-B525-4376-9FF4-766EF0B41761}" srcOrd="0" destOrd="0" presId="urn:microsoft.com/office/officeart/2005/8/layout/list1"/>
    <dgm:cxn modelId="{38CEA3B9-9A21-40B9-A183-29395A8A79E6}" type="presParOf" srcId="{0548DC50-B525-4376-9FF4-766EF0B41761}" destId="{84753933-9EBB-4F27-9D8D-20ACDD8D0341}" srcOrd="0" destOrd="0" presId="urn:microsoft.com/office/officeart/2005/8/layout/list1"/>
    <dgm:cxn modelId="{868CD69B-0619-40FD-B98D-B063BEC2EB6D}" type="presParOf" srcId="{0548DC50-B525-4376-9FF4-766EF0B41761}" destId="{46E7B4A4-28C4-4D27-9058-050453D3C1FD}" srcOrd="1" destOrd="0" presId="urn:microsoft.com/office/officeart/2005/8/layout/list1"/>
    <dgm:cxn modelId="{FA2627E9-12C0-46E5-984D-8BED749A16FE}" type="presParOf" srcId="{BB0158DE-9EBB-4D51-A01A-4EC32B384084}" destId="{7EB0E6E1-68C8-4FCF-83CA-772784E831B8}" srcOrd="1" destOrd="0" presId="urn:microsoft.com/office/officeart/2005/8/layout/list1"/>
    <dgm:cxn modelId="{F3E3D176-B887-45AA-9A36-4FA18B8E7FB4}" type="presParOf" srcId="{BB0158DE-9EBB-4D51-A01A-4EC32B384084}" destId="{F2F61C3A-1DD4-4701-BC4F-5BA6E74C19D9}" srcOrd="2" destOrd="0" presId="urn:microsoft.com/office/officeart/2005/8/layout/list1"/>
    <dgm:cxn modelId="{6FB39DF1-E7CD-49E5-AF14-A11107CBD836}" type="presParOf" srcId="{BB0158DE-9EBB-4D51-A01A-4EC32B384084}" destId="{6A3FD06B-81B3-4AED-8E3C-CCE464570130}" srcOrd="3" destOrd="0" presId="urn:microsoft.com/office/officeart/2005/8/layout/list1"/>
    <dgm:cxn modelId="{929F4E70-7454-4B11-8786-845BCFE6F85A}" type="presParOf" srcId="{BB0158DE-9EBB-4D51-A01A-4EC32B384084}" destId="{D676DF00-8DC9-456C-98BB-9D0AF8B14FED}" srcOrd="4" destOrd="0" presId="urn:microsoft.com/office/officeart/2005/8/layout/list1"/>
    <dgm:cxn modelId="{FC1AFA94-B636-497E-BE9E-63CD12EDE87B}" type="presParOf" srcId="{D676DF00-8DC9-456C-98BB-9D0AF8B14FED}" destId="{A728CE3C-4405-4017-BA98-C653481822E1}" srcOrd="0" destOrd="0" presId="urn:microsoft.com/office/officeart/2005/8/layout/list1"/>
    <dgm:cxn modelId="{9A7ED55B-BF6A-4446-AEAB-A5D89BC5C3D5}" type="presParOf" srcId="{D676DF00-8DC9-456C-98BB-9D0AF8B14FED}" destId="{F755C0CB-1905-46C1-AB1C-854DE700BB46}" srcOrd="1" destOrd="0" presId="urn:microsoft.com/office/officeart/2005/8/layout/list1"/>
    <dgm:cxn modelId="{4BD970D1-3A5B-4726-8CBC-113BBF09639F}" type="presParOf" srcId="{BB0158DE-9EBB-4D51-A01A-4EC32B384084}" destId="{7C3B2EEA-5E08-4985-BACE-922390AA2C85}" srcOrd="5" destOrd="0" presId="urn:microsoft.com/office/officeart/2005/8/layout/list1"/>
    <dgm:cxn modelId="{3EBA1860-B81B-46D4-9D8B-124CDB28ED3D}" type="presParOf" srcId="{BB0158DE-9EBB-4D51-A01A-4EC32B384084}" destId="{16B2C97E-63AD-4461-AC59-8B3462BEDCDD}" srcOrd="6" destOrd="0" presId="urn:microsoft.com/office/officeart/2005/8/layout/list1"/>
    <dgm:cxn modelId="{97E903F8-2F6B-4B90-BFBE-2ABAF6EFDAFF}" type="presParOf" srcId="{BB0158DE-9EBB-4D51-A01A-4EC32B384084}" destId="{32A10768-E0F4-490B-A799-8D8A8407F1AA}" srcOrd="7" destOrd="0" presId="urn:microsoft.com/office/officeart/2005/8/layout/list1"/>
    <dgm:cxn modelId="{D2716EE4-9940-4B94-9E1C-D83353510B20}" type="presParOf" srcId="{BB0158DE-9EBB-4D51-A01A-4EC32B384084}" destId="{8EC4A45B-4700-404C-8A89-74445674F40E}" srcOrd="8" destOrd="0" presId="urn:microsoft.com/office/officeart/2005/8/layout/list1"/>
    <dgm:cxn modelId="{958B321A-98C0-4512-B625-A55818D1456E}" type="presParOf" srcId="{8EC4A45B-4700-404C-8A89-74445674F40E}" destId="{3C3D4DA4-9D0A-4ED3-98E5-FD33C98F055F}" srcOrd="0" destOrd="0" presId="urn:microsoft.com/office/officeart/2005/8/layout/list1"/>
    <dgm:cxn modelId="{8D8C7433-B7AB-4718-A2BB-0C39C0B68F73}" type="presParOf" srcId="{8EC4A45B-4700-404C-8A89-74445674F40E}" destId="{0443FC72-EE2E-4FAD-81E8-E96650839528}" srcOrd="1" destOrd="0" presId="urn:microsoft.com/office/officeart/2005/8/layout/list1"/>
    <dgm:cxn modelId="{899CF064-4F43-49BF-BCCF-83F669D90762}" type="presParOf" srcId="{BB0158DE-9EBB-4D51-A01A-4EC32B384084}" destId="{F2A7DDC7-AACE-4FC0-B155-657FD04033F2}" srcOrd="9" destOrd="0" presId="urn:microsoft.com/office/officeart/2005/8/layout/list1"/>
    <dgm:cxn modelId="{571F5E57-1E26-43BE-864A-CDDB5B4C5F23}" type="presParOf" srcId="{BB0158DE-9EBB-4D51-A01A-4EC32B384084}" destId="{3C8BB458-23A2-4248-8DB4-8A02E15CE9FA}" srcOrd="10" destOrd="0" presId="urn:microsoft.com/office/officeart/2005/8/layout/list1"/>
    <dgm:cxn modelId="{32921031-22D3-43BD-8593-DD40A6D2ECA1}" type="presParOf" srcId="{BB0158DE-9EBB-4D51-A01A-4EC32B384084}" destId="{AC6DA050-6D76-4D05-9EE0-1E5BB0694C8B}" srcOrd="11" destOrd="0" presId="urn:microsoft.com/office/officeart/2005/8/layout/list1"/>
    <dgm:cxn modelId="{11CA0B57-CE1F-41E2-8A40-E78AD69889E7}" type="presParOf" srcId="{BB0158DE-9EBB-4D51-A01A-4EC32B384084}" destId="{62B2C931-F431-4082-B7A2-14CBE2273D1F}" srcOrd="12" destOrd="0" presId="urn:microsoft.com/office/officeart/2005/8/layout/list1"/>
    <dgm:cxn modelId="{670565A3-BA10-4A56-AD91-58F33E9CA418}" type="presParOf" srcId="{62B2C931-F431-4082-B7A2-14CBE2273D1F}" destId="{DD9EBA15-F372-4FF2-A4C5-663DE5BE17C6}" srcOrd="0" destOrd="0" presId="urn:microsoft.com/office/officeart/2005/8/layout/list1"/>
    <dgm:cxn modelId="{81C66C3F-A754-43AE-B048-08B49D1C0C2F}" type="presParOf" srcId="{62B2C931-F431-4082-B7A2-14CBE2273D1F}" destId="{EB7AEB96-727A-49CD-A38D-288150532B46}" srcOrd="1" destOrd="0" presId="urn:microsoft.com/office/officeart/2005/8/layout/list1"/>
    <dgm:cxn modelId="{ED3CDC35-38F9-4775-9CED-470CD28065B6}" type="presParOf" srcId="{BB0158DE-9EBB-4D51-A01A-4EC32B384084}" destId="{6F92F880-9444-4F06-9A0A-8444F99312DD}" srcOrd="13" destOrd="0" presId="urn:microsoft.com/office/officeart/2005/8/layout/list1"/>
    <dgm:cxn modelId="{55B65D95-C1AC-403D-AA44-3B655CD6B582}" type="presParOf" srcId="{BB0158DE-9EBB-4D51-A01A-4EC32B384084}" destId="{F936A649-0D0C-454E-854B-0E040A311F5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2B9A93-1B87-4CA0-B515-0AC1B517AA5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C5D2B071-8D68-4022-B60F-D49E18EE1761}">
      <dgm:prSet phldrT="[Text]" custT="1"/>
      <dgm:spPr>
        <a:solidFill>
          <a:schemeClr val="bg2">
            <a:lumMod val="50000"/>
          </a:schemeClr>
        </a:solidFill>
      </dgm:spPr>
      <dgm:t>
        <a:bodyPr/>
        <a:lstStyle/>
        <a:p>
          <a:pPr algn="ctr"/>
          <a:r>
            <a:rPr lang="de-DE" sz="1800" dirty="0"/>
            <a:t>SAFE </a:t>
          </a:r>
          <a:r>
            <a:rPr lang="en-US" sz="1800" dirty="0"/>
            <a:t>Classroom materials for the teacher training </a:t>
          </a:r>
          <a:endParaRPr lang="de-DE" sz="1800" dirty="0"/>
        </a:p>
      </dgm:t>
    </dgm:pt>
    <dgm:pt modelId="{38182256-D659-4823-ADA5-75BDC2D5637C}" type="parTrans" cxnId="{79F930B9-4C16-4DE8-AA1A-BF249434B845}">
      <dgm:prSet/>
      <dgm:spPr/>
      <dgm:t>
        <a:bodyPr/>
        <a:lstStyle/>
        <a:p>
          <a:endParaRPr lang="de-DE" sz="2800"/>
        </a:p>
      </dgm:t>
    </dgm:pt>
    <dgm:pt modelId="{3D46B03B-FAAD-4921-83B2-7254516BD301}" type="sibTrans" cxnId="{79F930B9-4C16-4DE8-AA1A-BF249434B845}">
      <dgm:prSet/>
      <dgm:spPr/>
      <dgm:t>
        <a:bodyPr/>
        <a:lstStyle/>
        <a:p>
          <a:endParaRPr lang="de-DE" sz="2800"/>
        </a:p>
      </dgm:t>
    </dgm:pt>
    <dgm:pt modelId="{C69D157C-56F3-48CF-BCBE-AF6C92B53BA8}">
      <dgm:prSet phldrT="[Text]" custT="1"/>
      <dgm:spPr/>
      <dgm:t>
        <a:bodyPr/>
        <a:lstStyle/>
        <a:p>
          <a:r>
            <a:rPr lang="de-DE" sz="1800" dirty="0"/>
            <a:t>Classroom Material: General Information </a:t>
          </a:r>
          <a:r>
            <a:rPr lang="de-DE" sz="1800" dirty="0" err="1"/>
            <a:t>about</a:t>
          </a:r>
          <a:r>
            <a:rPr lang="de-DE" sz="1800" dirty="0"/>
            <a:t> the Erasmus+ Project SAFE </a:t>
          </a:r>
        </a:p>
      </dgm:t>
    </dgm:pt>
    <dgm:pt modelId="{D972628F-4821-4D42-A2B7-45C1BC2F7152}" type="parTrans" cxnId="{CBE4E378-FE8A-45E4-99A2-C35DBF8F48AD}">
      <dgm:prSet/>
      <dgm:spPr/>
      <dgm:t>
        <a:bodyPr/>
        <a:lstStyle/>
        <a:p>
          <a:endParaRPr lang="de-DE" sz="2800"/>
        </a:p>
      </dgm:t>
    </dgm:pt>
    <dgm:pt modelId="{A862B72C-1B4D-4F86-8052-95D89C036C99}" type="sibTrans" cxnId="{CBE4E378-FE8A-45E4-99A2-C35DBF8F48AD}">
      <dgm:prSet/>
      <dgm:spPr/>
      <dgm:t>
        <a:bodyPr/>
        <a:lstStyle/>
        <a:p>
          <a:endParaRPr lang="de-DE" sz="2800"/>
        </a:p>
      </dgm:t>
    </dgm:pt>
    <dgm:pt modelId="{A4256718-417E-422B-9346-7E5266FCCE41}">
      <dgm:prSet phldrT="[Text]" custT="1"/>
      <dgm:spPr/>
      <dgm:t>
        <a:bodyPr/>
        <a:lstStyle/>
        <a:p>
          <a:r>
            <a:rPr lang="de-DE" sz="1800" dirty="0" err="1"/>
            <a:t>Classroom</a:t>
          </a:r>
          <a:r>
            <a:rPr lang="de-DE" sz="1800" dirty="0"/>
            <a:t> Material: SAFE Curriculum, </a:t>
          </a:r>
          <a:r>
            <a:rPr lang="de-DE" sz="1800" dirty="0" err="1"/>
            <a:t>competences</a:t>
          </a:r>
          <a:r>
            <a:rPr lang="de-DE" sz="1800" dirty="0"/>
            <a:t> and </a:t>
          </a:r>
          <a:r>
            <a:rPr lang="de-DE" sz="1800" dirty="0" err="1"/>
            <a:t>didactical</a:t>
          </a:r>
          <a:r>
            <a:rPr lang="de-DE" sz="1800" dirty="0"/>
            <a:t> </a:t>
          </a:r>
          <a:r>
            <a:rPr lang="de-DE" sz="1800" dirty="0" err="1"/>
            <a:t>materials</a:t>
          </a:r>
          <a:r>
            <a:rPr lang="de-DE" sz="1800" dirty="0"/>
            <a:t>  </a:t>
          </a:r>
        </a:p>
      </dgm:t>
    </dgm:pt>
    <dgm:pt modelId="{70118DD0-21A2-4620-99A7-8FB3410D7263}" type="parTrans" cxnId="{F5F23EE5-B6DE-47ED-9DF8-59D49E5703E5}">
      <dgm:prSet/>
      <dgm:spPr/>
      <dgm:t>
        <a:bodyPr/>
        <a:lstStyle/>
        <a:p>
          <a:endParaRPr lang="de-DE" sz="2800"/>
        </a:p>
      </dgm:t>
    </dgm:pt>
    <dgm:pt modelId="{216F91C5-C13E-490D-999B-DB8AE43F6840}" type="sibTrans" cxnId="{F5F23EE5-B6DE-47ED-9DF8-59D49E5703E5}">
      <dgm:prSet/>
      <dgm:spPr/>
      <dgm:t>
        <a:bodyPr/>
        <a:lstStyle/>
        <a:p>
          <a:endParaRPr lang="de-DE" sz="2800"/>
        </a:p>
      </dgm:t>
    </dgm:pt>
    <dgm:pt modelId="{BB013D1E-E662-45A5-A4EC-6B0171788A8C}">
      <dgm:prSet phldrT="[Text]" custT="1"/>
      <dgm:spPr/>
      <dgm:t>
        <a:bodyPr/>
        <a:lstStyle/>
        <a:p>
          <a:r>
            <a:rPr lang="de-DE" sz="1800" dirty="0" err="1"/>
            <a:t>Classroom</a:t>
          </a:r>
          <a:r>
            <a:rPr lang="de-DE" sz="1800" dirty="0"/>
            <a:t> Material: SAFE Streaming in </a:t>
          </a:r>
          <a:r>
            <a:rPr lang="de-DE" sz="1800" dirty="0" err="1"/>
            <a:t>school</a:t>
          </a:r>
          <a:r>
            <a:rPr lang="de-DE" sz="1800" dirty="0"/>
            <a:t> </a:t>
          </a:r>
          <a:r>
            <a:rPr lang="de-DE" sz="1800" dirty="0" err="1"/>
            <a:t>education</a:t>
          </a:r>
          <a:r>
            <a:rPr lang="de-DE" sz="1800" dirty="0"/>
            <a:t> – </a:t>
          </a:r>
          <a:r>
            <a:rPr lang="de-DE" sz="1800" dirty="0" err="1"/>
            <a:t>blended</a:t>
          </a:r>
          <a:r>
            <a:rPr lang="de-DE" sz="1800" dirty="0"/>
            <a:t> </a:t>
          </a:r>
          <a:r>
            <a:rPr lang="de-DE" sz="1800" dirty="0" err="1"/>
            <a:t>learning</a:t>
          </a:r>
          <a:r>
            <a:rPr lang="de-DE" sz="1800" dirty="0"/>
            <a:t> </a:t>
          </a:r>
          <a:r>
            <a:rPr lang="de-DE" sz="1800" dirty="0" err="1"/>
            <a:t>approach</a:t>
          </a:r>
          <a:endParaRPr lang="de-DE" sz="1800" dirty="0"/>
        </a:p>
      </dgm:t>
    </dgm:pt>
    <dgm:pt modelId="{1C0E25F5-0056-4D36-AC51-82DA9F857485}" type="parTrans" cxnId="{B68626ED-98F3-41B0-A17E-05C78E926E65}">
      <dgm:prSet/>
      <dgm:spPr/>
      <dgm:t>
        <a:bodyPr/>
        <a:lstStyle/>
        <a:p>
          <a:endParaRPr lang="de-DE" sz="2800"/>
        </a:p>
      </dgm:t>
    </dgm:pt>
    <dgm:pt modelId="{E1961BDC-551C-4B0B-B520-13DA61033434}" type="sibTrans" cxnId="{B68626ED-98F3-41B0-A17E-05C78E926E65}">
      <dgm:prSet/>
      <dgm:spPr/>
      <dgm:t>
        <a:bodyPr/>
        <a:lstStyle/>
        <a:p>
          <a:endParaRPr lang="de-DE" sz="2800"/>
        </a:p>
      </dgm:t>
    </dgm:pt>
    <dgm:pt modelId="{BB0158DE-9EBB-4D51-A01A-4EC32B384084}" type="pres">
      <dgm:prSet presAssocID="{F22B9A93-1B87-4CA0-B515-0AC1B517AA51}" presName="linear" presStyleCnt="0">
        <dgm:presLayoutVars>
          <dgm:dir/>
          <dgm:animLvl val="lvl"/>
          <dgm:resizeHandles val="exact"/>
        </dgm:presLayoutVars>
      </dgm:prSet>
      <dgm:spPr/>
    </dgm:pt>
    <dgm:pt modelId="{0548DC50-B525-4376-9FF4-766EF0B41761}" type="pres">
      <dgm:prSet presAssocID="{C5D2B071-8D68-4022-B60F-D49E18EE1761}" presName="parentLin" presStyleCnt="0"/>
      <dgm:spPr/>
    </dgm:pt>
    <dgm:pt modelId="{84753933-9EBB-4F27-9D8D-20ACDD8D0341}" type="pres">
      <dgm:prSet presAssocID="{C5D2B071-8D68-4022-B60F-D49E18EE1761}" presName="parentLeftMargin" presStyleLbl="node1" presStyleIdx="0" presStyleCnt="4"/>
      <dgm:spPr/>
    </dgm:pt>
    <dgm:pt modelId="{46E7B4A4-28C4-4D27-9058-050453D3C1FD}" type="pres">
      <dgm:prSet presAssocID="{C5D2B071-8D68-4022-B60F-D49E18EE1761}" presName="parentText" presStyleLbl="node1" presStyleIdx="0" presStyleCnt="4" custScaleX="140051">
        <dgm:presLayoutVars>
          <dgm:chMax val="0"/>
          <dgm:bulletEnabled val="1"/>
        </dgm:presLayoutVars>
      </dgm:prSet>
      <dgm:spPr/>
    </dgm:pt>
    <dgm:pt modelId="{7EB0E6E1-68C8-4FCF-83CA-772784E831B8}" type="pres">
      <dgm:prSet presAssocID="{C5D2B071-8D68-4022-B60F-D49E18EE1761}" presName="negativeSpace" presStyleCnt="0"/>
      <dgm:spPr/>
    </dgm:pt>
    <dgm:pt modelId="{F2F61C3A-1DD4-4701-BC4F-5BA6E74C19D9}" type="pres">
      <dgm:prSet presAssocID="{C5D2B071-8D68-4022-B60F-D49E18EE1761}" presName="childText" presStyleLbl="conFgAcc1" presStyleIdx="0" presStyleCnt="4">
        <dgm:presLayoutVars>
          <dgm:bulletEnabled val="1"/>
        </dgm:presLayoutVars>
      </dgm:prSet>
      <dgm:spPr/>
    </dgm:pt>
    <dgm:pt modelId="{6A3FD06B-81B3-4AED-8E3C-CCE464570130}" type="pres">
      <dgm:prSet presAssocID="{3D46B03B-FAAD-4921-83B2-7254516BD301}" presName="spaceBetweenRectangles" presStyleCnt="0"/>
      <dgm:spPr/>
    </dgm:pt>
    <dgm:pt modelId="{D676DF00-8DC9-456C-98BB-9D0AF8B14FED}" type="pres">
      <dgm:prSet presAssocID="{C69D157C-56F3-48CF-BCBE-AF6C92B53BA8}" presName="parentLin" presStyleCnt="0"/>
      <dgm:spPr/>
    </dgm:pt>
    <dgm:pt modelId="{A728CE3C-4405-4017-BA98-C653481822E1}" type="pres">
      <dgm:prSet presAssocID="{C69D157C-56F3-48CF-BCBE-AF6C92B53BA8}" presName="parentLeftMargin" presStyleLbl="node1" presStyleIdx="0" presStyleCnt="4"/>
      <dgm:spPr/>
    </dgm:pt>
    <dgm:pt modelId="{F755C0CB-1905-46C1-AB1C-854DE700BB46}" type="pres">
      <dgm:prSet presAssocID="{C69D157C-56F3-48CF-BCBE-AF6C92B53BA8}" presName="parentText" presStyleLbl="node1" presStyleIdx="1" presStyleCnt="4" custScaleX="140051">
        <dgm:presLayoutVars>
          <dgm:chMax val="0"/>
          <dgm:bulletEnabled val="1"/>
        </dgm:presLayoutVars>
      </dgm:prSet>
      <dgm:spPr/>
    </dgm:pt>
    <dgm:pt modelId="{7C3B2EEA-5E08-4985-BACE-922390AA2C85}" type="pres">
      <dgm:prSet presAssocID="{C69D157C-56F3-48CF-BCBE-AF6C92B53BA8}" presName="negativeSpace" presStyleCnt="0"/>
      <dgm:spPr/>
    </dgm:pt>
    <dgm:pt modelId="{16B2C97E-63AD-4461-AC59-8B3462BEDCDD}" type="pres">
      <dgm:prSet presAssocID="{C69D157C-56F3-48CF-BCBE-AF6C92B53BA8}" presName="childText" presStyleLbl="conFgAcc1" presStyleIdx="1" presStyleCnt="4">
        <dgm:presLayoutVars>
          <dgm:bulletEnabled val="1"/>
        </dgm:presLayoutVars>
      </dgm:prSet>
      <dgm:spPr/>
    </dgm:pt>
    <dgm:pt modelId="{32A10768-E0F4-490B-A799-8D8A8407F1AA}" type="pres">
      <dgm:prSet presAssocID="{A862B72C-1B4D-4F86-8052-95D89C036C99}" presName="spaceBetweenRectangles" presStyleCnt="0"/>
      <dgm:spPr/>
    </dgm:pt>
    <dgm:pt modelId="{2227A8C0-F086-4BFD-8607-8A845EB6BD4E}" type="pres">
      <dgm:prSet presAssocID="{A4256718-417E-422B-9346-7E5266FCCE41}" presName="parentLin" presStyleCnt="0"/>
      <dgm:spPr/>
    </dgm:pt>
    <dgm:pt modelId="{3E529423-97AD-4E89-84C6-AAD3CED843D3}" type="pres">
      <dgm:prSet presAssocID="{A4256718-417E-422B-9346-7E5266FCCE41}" presName="parentLeftMargin" presStyleLbl="node1" presStyleIdx="1" presStyleCnt="4"/>
      <dgm:spPr/>
    </dgm:pt>
    <dgm:pt modelId="{1831EDB6-72C7-4C42-BA46-F006E89BE862}" type="pres">
      <dgm:prSet presAssocID="{A4256718-417E-422B-9346-7E5266FCCE41}" presName="parentText" presStyleLbl="node1" presStyleIdx="2" presStyleCnt="4" custScaleX="140051">
        <dgm:presLayoutVars>
          <dgm:chMax val="0"/>
          <dgm:bulletEnabled val="1"/>
        </dgm:presLayoutVars>
      </dgm:prSet>
      <dgm:spPr/>
    </dgm:pt>
    <dgm:pt modelId="{C0508A96-0FFF-44DC-8B4C-3EA7AC7DAB8B}" type="pres">
      <dgm:prSet presAssocID="{A4256718-417E-422B-9346-7E5266FCCE41}" presName="negativeSpace" presStyleCnt="0"/>
      <dgm:spPr/>
    </dgm:pt>
    <dgm:pt modelId="{59B2C7B6-8EB4-488A-A499-934F5FE74349}" type="pres">
      <dgm:prSet presAssocID="{A4256718-417E-422B-9346-7E5266FCCE41}" presName="childText" presStyleLbl="conFgAcc1" presStyleIdx="2" presStyleCnt="4">
        <dgm:presLayoutVars>
          <dgm:bulletEnabled val="1"/>
        </dgm:presLayoutVars>
      </dgm:prSet>
      <dgm:spPr/>
    </dgm:pt>
    <dgm:pt modelId="{F1A5F08D-91BC-4CDA-BF74-74D1FE0556C8}" type="pres">
      <dgm:prSet presAssocID="{216F91C5-C13E-490D-999B-DB8AE43F6840}" presName="spaceBetweenRectangles" presStyleCnt="0"/>
      <dgm:spPr/>
    </dgm:pt>
    <dgm:pt modelId="{8EC4A45B-4700-404C-8A89-74445674F40E}" type="pres">
      <dgm:prSet presAssocID="{BB013D1E-E662-45A5-A4EC-6B0171788A8C}" presName="parentLin" presStyleCnt="0"/>
      <dgm:spPr/>
    </dgm:pt>
    <dgm:pt modelId="{3C3D4DA4-9D0A-4ED3-98E5-FD33C98F055F}" type="pres">
      <dgm:prSet presAssocID="{BB013D1E-E662-45A5-A4EC-6B0171788A8C}" presName="parentLeftMargin" presStyleLbl="node1" presStyleIdx="2" presStyleCnt="4"/>
      <dgm:spPr/>
    </dgm:pt>
    <dgm:pt modelId="{0443FC72-EE2E-4FAD-81E8-E96650839528}" type="pres">
      <dgm:prSet presAssocID="{BB013D1E-E662-45A5-A4EC-6B0171788A8C}" presName="parentText" presStyleLbl="node1" presStyleIdx="3" presStyleCnt="4" custScaleX="140051">
        <dgm:presLayoutVars>
          <dgm:chMax val="0"/>
          <dgm:bulletEnabled val="1"/>
        </dgm:presLayoutVars>
      </dgm:prSet>
      <dgm:spPr/>
    </dgm:pt>
    <dgm:pt modelId="{F2A7DDC7-AACE-4FC0-B155-657FD04033F2}" type="pres">
      <dgm:prSet presAssocID="{BB013D1E-E662-45A5-A4EC-6B0171788A8C}" presName="negativeSpace" presStyleCnt="0"/>
      <dgm:spPr/>
    </dgm:pt>
    <dgm:pt modelId="{3C8BB458-23A2-4248-8DB4-8A02E15CE9FA}" type="pres">
      <dgm:prSet presAssocID="{BB013D1E-E662-45A5-A4EC-6B0171788A8C}" presName="childText" presStyleLbl="conFgAcc1" presStyleIdx="3" presStyleCnt="4">
        <dgm:presLayoutVars>
          <dgm:bulletEnabled val="1"/>
        </dgm:presLayoutVars>
      </dgm:prSet>
      <dgm:spPr/>
    </dgm:pt>
  </dgm:ptLst>
  <dgm:cxnLst>
    <dgm:cxn modelId="{2CED922F-3ADB-4624-A438-225AA3D9DF87}" type="presOf" srcId="{C69D157C-56F3-48CF-BCBE-AF6C92B53BA8}" destId="{A728CE3C-4405-4017-BA98-C653481822E1}" srcOrd="0" destOrd="0" presId="urn:microsoft.com/office/officeart/2005/8/layout/list1"/>
    <dgm:cxn modelId="{43F44E4D-69A9-4358-8652-CDB985FE29A3}" type="presOf" srcId="{A4256718-417E-422B-9346-7E5266FCCE41}" destId="{3E529423-97AD-4E89-84C6-AAD3CED843D3}" srcOrd="0" destOrd="0" presId="urn:microsoft.com/office/officeart/2005/8/layout/list1"/>
    <dgm:cxn modelId="{F4068675-BF10-4220-B0F9-A85A21CA5CB0}" type="presOf" srcId="{A4256718-417E-422B-9346-7E5266FCCE41}" destId="{1831EDB6-72C7-4C42-BA46-F006E89BE862}" srcOrd="1" destOrd="0" presId="urn:microsoft.com/office/officeart/2005/8/layout/list1"/>
    <dgm:cxn modelId="{CBE4E378-FE8A-45E4-99A2-C35DBF8F48AD}" srcId="{F22B9A93-1B87-4CA0-B515-0AC1B517AA51}" destId="{C69D157C-56F3-48CF-BCBE-AF6C92B53BA8}" srcOrd="1" destOrd="0" parTransId="{D972628F-4821-4D42-A2B7-45C1BC2F7152}" sibTransId="{A862B72C-1B4D-4F86-8052-95D89C036C99}"/>
    <dgm:cxn modelId="{7FC23A8B-C6A0-411F-B14B-4ADC64F2B261}" type="presOf" srcId="{F22B9A93-1B87-4CA0-B515-0AC1B517AA51}" destId="{BB0158DE-9EBB-4D51-A01A-4EC32B384084}" srcOrd="0" destOrd="0" presId="urn:microsoft.com/office/officeart/2005/8/layout/list1"/>
    <dgm:cxn modelId="{BF9F25A3-191E-437B-8573-B0BC301369D4}" type="presOf" srcId="{C5D2B071-8D68-4022-B60F-D49E18EE1761}" destId="{46E7B4A4-28C4-4D27-9058-050453D3C1FD}" srcOrd="1" destOrd="0" presId="urn:microsoft.com/office/officeart/2005/8/layout/list1"/>
    <dgm:cxn modelId="{B42772B1-A8D8-4B09-8ABD-98A07CE1F66E}" type="presOf" srcId="{BB013D1E-E662-45A5-A4EC-6B0171788A8C}" destId="{3C3D4DA4-9D0A-4ED3-98E5-FD33C98F055F}" srcOrd="0" destOrd="0" presId="urn:microsoft.com/office/officeart/2005/8/layout/list1"/>
    <dgm:cxn modelId="{79F930B9-4C16-4DE8-AA1A-BF249434B845}" srcId="{F22B9A93-1B87-4CA0-B515-0AC1B517AA51}" destId="{C5D2B071-8D68-4022-B60F-D49E18EE1761}" srcOrd="0" destOrd="0" parTransId="{38182256-D659-4823-ADA5-75BDC2D5637C}" sibTransId="{3D46B03B-FAAD-4921-83B2-7254516BD301}"/>
    <dgm:cxn modelId="{A02838BC-C839-47F6-92F9-323FBF8D6DE5}" type="presOf" srcId="{BB013D1E-E662-45A5-A4EC-6B0171788A8C}" destId="{0443FC72-EE2E-4FAD-81E8-E96650839528}" srcOrd="1" destOrd="0" presId="urn:microsoft.com/office/officeart/2005/8/layout/list1"/>
    <dgm:cxn modelId="{018D6CD8-100F-4359-A2AA-95EC184A6778}" type="presOf" srcId="{C69D157C-56F3-48CF-BCBE-AF6C92B53BA8}" destId="{F755C0CB-1905-46C1-AB1C-854DE700BB46}" srcOrd="1" destOrd="0" presId="urn:microsoft.com/office/officeart/2005/8/layout/list1"/>
    <dgm:cxn modelId="{F5F23EE5-B6DE-47ED-9DF8-59D49E5703E5}" srcId="{F22B9A93-1B87-4CA0-B515-0AC1B517AA51}" destId="{A4256718-417E-422B-9346-7E5266FCCE41}" srcOrd="2" destOrd="0" parTransId="{70118DD0-21A2-4620-99A7-8FB3410D7263}" sibTransId="{216F91C5-C13E-490D-999B-DB8AE43F6840}"/>
    <dgm:cxn modelId="{B68626ED-98F3-41B0-A17E-05C78E926E65}" srcId="{F22B9A93-1B87-4CA0-B515-0AC1B517AA51}" destId="{BB013D1E-E662-45A5-A4EC-6B0171788A8C}" srcOrd="3" destOrd="0" parTransId="{1C0E25F5-0056-4D36-AC51-82DA9F857485}" sibTransId="{E1961BDC-551C-4B0B-B520-13DA61033434}"/>
    <dgm:cxn modelId="{7662CBF9-65ED-4703-ABA6-73411CFA1627}" type="presOf" srcId="{C5D2B071-8D68-4022-B60F-D49E18EE1761}" destId="{84753933-9EBB-4F27-9D8D-20ACDD8D0341}" srcOrd="0" destOrd="0" presId="urn:microsoft.com/office/officeart/2005/8/layout/list1"/>
    <dgm:cxn modelId="{9E1B153B-7B1C-4D0A-83D6-D7B1033DC26C}" type="presParOf" srcId="{BB0158DE-9EBB-4D51-A01A-4EC32B384084}" destId="{0548DC50-B525-4376-9FF4-766EF0B41761}" srcOrd="0" destOrd="0" presId="urn:microsoft.com/office/officeart/2005/8/layout/list1"/>
    <dgm:cxn modelId="{38CEA3B9-9A21-40B9-A183-29395A8A79E6}" type="presParOf" srcId="{0548DC50-B525-4376-9FF4-766EF0B41761}" destId="{84753933-9EBB-4F27-9D8D-20ACDD8D0341}" srcOrd="0" destOrd="0" presId="urn:microsoft.com/office/officeart/2005/8/layout/list1"/>
    <dgm:cxn modelId="{868CD69B-0619-40FD-B98D-B063BEC2EB6D}" type="presParOf" srcId="{0548DC50-B525-4376-9FF4-766EF0B41761}" destId="{46E7B4A4-28C4-4D27-9058-050453D3C1FD}" srcOrd="1" destOrd="0" presId="urn:microsoft.com/office/officeart/2005/8/layout/list1"/>
    <dgm:cxn modelId="{FA2627E9-12C0-46E5-984D-8BED749A16FE}" type="presParOf" srcId="{BB0158DE-9EBB-4D51-A01A-4EC32B384084}" destId="{7EB0E6E1-68C8-4FCF-83CA-772784E831B8}" srcOrd="1" destOrd="0" presId="urn:microsoft.com/office/officeart/2005/8/layout/list1"/>
    <dgm:cxn modelId="{F3E3D176-B887-45AA-9A36-4FA18B8E7FB4}" type="presParOf" srcId="{BB0158DE-9EBB-4D51-A01A-4EC32B384084}" destId="{F2F61C3A-1DD4-4701-BC4F-5BA6E74C19D9}" srcOrd="2" destOrd="0" presId="urn:microsoft.com/office/officeart/2005/8/layout/list1"/>
    <dgm:cxn modelId="{6FB39DF1-E7CD-49E5-AF14-A11107CBD836}" type="presParOf" srcId="{BB0158DE-9EBB-4D51-A01A-4EC32B384084}" destId="{6A3FD06B-81B3-4AED-8E3C-CCE464570130}" srcOrd="3" destOrd="0" presId="urn:microsoft.com/office/officeart/2005/8/layout/list1"/>
    <dgm:cxn modelId="{929F4E70-7454-4B11-8786-845BCFE6F85A}" type="presParOf" srcId="{BB0158DE-9EBB-4D51-A01A-4EC32B384084}" destId="{D676DF00-8DC9-456C-98BB-9D0AF8B14FED}" srcOrd="4" destOrd="0" presId="urn:microsoft.com/office/officeart/2005/8/layout/list1"/>
    <dgm:cxn modelId="{FC1AFA94-B636-497E-BE9E-63CD12EDE87B}" type="presParOf" srcId="{D676DF00-8DC9-456C-98BB-9D0AF8B14FED}" destId="{A728CE3C-4405-4017-BA98-C653481822E1}" srcOrd="0" destOrd="0" presId="urn:microsoft.com/office/officeart/2005/8/layout/list1"/>
    <dgm:cxn modelId="{9A7ED55B-BF6A-4446-AEAB-A5D89BC5C3D5}" type="presParOf" srcId="{D676DF00-8DC9-456C-98BB-9D0AF8B14FED}" destId="{F755C0CB-1905-46C1-AB1C-854DE700BB46}" srcOrd="1" destOrd="0" presId="urn:microsoft.com/office/officeart/2005/8/layout/list1"/>
    <dgm:cxn modelId="{4BD970D1-3A5B-4726-8CBC-113BBF09639F}" type="presParOf" srcId="{BB0158DE-9EBB-4D51-A01A-4EC32B384084}" destId="{7C3B2EEA-5E08-4985-BACE-922390AA2C85}" srcOrd="5" destOrd="0" presId="urn:microsoft.com/office/officeart/2005/8/layout/list1"/>
    <dgm:cxn modelId="{3EBA1860-B81B-46D4-9D8B-124CDB28ED3D}" type="presParOf" srcId="{BB0158DE-9EBB-4D51-A01A-4EC32B384084}" destId="{16B2C97E-63AD-4461-AC59-8B3462BEDCDD}" srcOrd="6" destOrd="0" presId="urn:microsoft.com/office/officeart/2005/8/layout/list1"/>
    <dgm:cxn modelId="{97E903F8-2F6B-4B90-BFBE-2ABAF6EFDAFF}" type="presParOf" srcId="{BB0158DE-9EBB-4D51-A01A-4EC32B384084}" destId="{32A10768-E0F4-490B-A799-8D8A8407F1AA}" srcOrd="7" destOrd="0" presId="urn:microsoft.com/office/officeart/2005/8/layout/list1"/>
    <dgm:cxn modelId="{1C5169F2-8623-4EF4-B263-38C702AC85C7}" type="presParOf" srcId="{BB0158DE-9EBB-4D51-A01A-4EC32B384084}" destId="{2227A8C0-F086-4BFD-8607-8A845EB6BD4E}" srcOrd="8" destOrd="0" presId="urn:microsoft.com/office/officeart/2005/8/layout/list1"/>
    <dgm:cxn modelId="{D03F9DBE-11EC-4DAA-9037-77C8CCDC6145}" type="presParOf" srcId="{2227A8C0-F086-4BFD-8607-8A845EB6BD4E}" destId="{3E529423-97AD-4E89-84C6-AAD3CED843D3}" srcOrd="0" destOrd="0" presId="urn:microsoft.com/office/officeart/2005/8/layout/list1"/>
    <dgm:cxn modelId="{E087D621-2752-48B3-B10D-E3A6681FF2DB}" type="presParOf" srcId="{2227A8C0-F086-4BFD-8607-8A845EB6BD4E}" destId="{1831EDB6-72C7-4C42-BA46-F006E89BE862}" srcOrd="1" destOrd="0" presId="urn:microsoft.com/office/officeart/2005/8/layout/list1"/>
    <dgm:cxn modelId="{2C50132D-0197-41A7-98C7-BBEBC1C35B29}" type="presParOf" srcId="{BB0158DE-9EBB-4D51-A01A-4EC32B384084}" destId="{C0508A96-0FFF-44DC-8B4C-3EA7AC7DAB8B}" srcOrd="9" destOrd="0" presId="urn:microsoft.com/office/officeart/2005/8/layout/list1"/>
    <dgm:cxn modelId="{F3D9AD09-5903-432A-B408-2CB8BFE7524B}" type="presParOf" srcId="{BB0158DE-9EBB-4D51-A01A-4EC32B384084}" destId="{59B2C7B6-8EB4-488A-A499-934F5FE74349}" srcOrd="10" destOrd="0" presId="urn:microsoft.com/office/officeart/2005/8/layout/list1"/>
    <dgm:cxn modelId="{F088EBBF-3C82-4FDB-8C30-23675F884CC3}" type="presParOf" srcId="{BB0158DE-9EBB-4D51-A01A-4EC32B384084}" destId="{F1A5F08D-91BC-4CDA-BF74-74D1FE0556C8}" srcOrd="11" destOrd="0" presId="urn:microsoft.com/office/officeart/2005/8/layout/list1"/>
    <dgm:cxn modelId="{D2716EE4-9940-4B94-9E1C-D83353510B20}" type="presParOf" srcId="{BB0158DE-9EBB-4D51-A01A-4EC32B384084}" destId="{8EC4A45B-4700-404C-8A89-74445674F40E}" srcOrd="12" destOrd="0" presId="urn:microsoft.com/office/officeart/2005/8/layout/list1"/>
    <dgm:cxn modelId="{958B321A-98C0-4512-B625-A55818D1456E}" type="presParOf" srcId="{8EC4A45B-4700-404C-8A89-74445674F40E}" destId="{3C3D4DA4-9D0A-4ED3-98E5-FD33C98F055F}" srcOrd="0" destOrd="0" presId="urn:microsoft.com/office/officeart/2005/8/layout/list1"/>
    <dgm:cxn modelId="{8D8C7433-B7AB-4718-A2BB-0C39C0B68F73}" type="presParOf" srcId="{8EC4A45B-4700-404C-8A89-74445674F40E}" destId="{0443FC72-EE2E-4FAD-81E8-E96650839528}" srcOrd="1" destOrd="0" presId="urn:microsoft.com/office/officeart/2005/8/layout/list1"/>
    <dgm:cxn modelId="{899CF064-4F43-49BF-BCCF-83F669D90762}" type="presParOf" srcId="{BB0158DE-9EBB-4D51-A01A-4EC32B384084}" destId="{F2A7DDC7-AACE-4FC0-B155-657FD04033F2}" srcOrd="13" destOrd="0" presId="urn:microsoft.com/office/officeart/2005/8/layout/list1"/>
    <dgm:cxn modelId="{571F5E57-1E26-43BE-864A-CDDB5B4C5F23}" type="presParOf" srcId="{BB0158DE-9EBB-4D51-A01A-4EC32B384084}" destId="{3C8BB458-23A2-4248-8DB4-8A02E15CE9F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E170D1-7A79-4672-A722-4559B68D341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590D3C0B-FCB3-48C7-B7B4-02C25C3BF96E}">
      <dgm:prSet phldrT="[Text]" custT="1"/>
      <dgm:spPr>
        <a:solidFill>
          <a:schemeClr val="bg2">
            <a:lumMod val="50000"/>
          </a:schemeClr>
        </a:solidFill>
      </dgm:spPr>
      <dgm:t>
        <a:bodyPr/>
        <a:lstStyle/>
        <a:p>
          <a:r>
            <a:rPr lang="en-US" sz="1600" dirty="0"/>
            <a:t>IO2- A1 The SAFE- streaming concept</a:t>
          </a:r>
          <a:endParaRPr lang="de-DE" sz="1600" dirty="0"/>
        </a:p>
      </dgm:t>
    </dgm:pt>
    <dgm:pt modelId="{6C0620C3-5178-47E8-BDA6-9D90D3E0E289}" type="parTrans" cxnId="{8D7EB6FA-A270-4821-A381-EC006CA171E4}">
      <dgm:prSet/>
      <dgm:spPr/>
      <dgm:t>
        <a:bodyPr/>
        <a:lstStyle/>
        <a:p>
          <a:endParaRPr lang="de-DE" sz="6000"/>
        </a:p>
      </dgm:t>
    </dgm:pt>
    <dgm:pt modelId="{368473C0-2D13-45CF-BA03-E146565CFA54}" type="sibTrans" cxnId="{8D7EB6FA-A270-4821-A381-EC006CA171E4}">
      <dgm:prSet/>
      <dgm:spPr/>
      <dgm:t>
        <a:bodyPr/>
        <a:lstStyle/>
        <a:p>
          <a:endParaRPr lang="de-DE" sz="6000"/>
        </a:p>
      </dgm:t>
    </dgm:pt>
    <dgm:pt modelId="{10A1CC5E-B2C6-4D14-9A3C-30B0A64377F5}">
      <dgm:prSet custT="1"/>
      <dgm:spPr/>
      <dgm:t>
        <a:bodyPr/>
        <a:lstStyle/>
        <a:p>
          <a:pPr>
            <a:buFont typeface="Wingdings" panose="05000000000000000000" pitchFamily="2" charset="2"/>
            <a:buChar char="§"/>
          </a:pPr>
          <a:r>
            <a:rPr lang="en-US" sz="1600" dirty="0"/>
            <a:t>based on the DISK-Online approach</a:t>
          </a:r>
          <a:endParaRPr lang="de-DE" sz="1600" dirty="0"/>
        </a:p>
      </dgm:t>
    </dgm:pt>
    <dgm:pt modelId="{F26D5A0D-2C61-4821-9C34-22A6D114CF16}" type="parTrans" cxnId="{C4B23017-2CB5-48CC-8C49-CE82B37C8FA2}">
      <dgm:prSet/>
      <dgm:spPr/>
      <dgm:t>
        <a:bodyPr/>
        <a:lstStyle/>
        <a:p>
          <a:endParaRPr lang="de-DE" sz="6000"/>
        </a:p>
      </dgm:t>
    </dgm:pt>
    <dgm:pt modelId="{529A4361-2007-409B-BBC0-97E2E4C63771}" type="sibTrans" cxnId="{C4B23017-2CB5-48CC-8C49-CE82B37C8FA2}">
      <dgm:prSet/>
      <dgm:spPr/>
      <dgm:t>
        <a:bodyPr/>
        <a:lstStyle/>
        <a:p>
          <a:endParaRPr lang="de-DE" sz="6000"/>
        </a:p>
      </dgm:t>
    </dgm:pt>
    <dgm:pt modelId="{14581E23-5764-4249-95E8-83258606614A}">
      <dgm:prSet custT="1"/>
      <dgm:spPr/>
      <dgm:t>
        <a:bodyPr/>
        <a:lstStyle/>
        <a:p>
          <a:r>
            <a:rPr lang="en-US" sz="1400" dirty="0"/>
            <a:t>The concept design bases on the results of the IO research and take also the local school situations into account. The concept design will be the basis for the streaming evaluation in the following IOs (IO3, IO4and IO5) and the heart of the </a:t>
          </a:r>
          <a:r>
            <a:rPr lang="en-US" sz="1400" dirty="0" err="1"/>
            <a:t>the</a:t>
          </a:r>
          <a:r>
            <a:rPr lang="en-US" sz="1400" dirty="0"/>
            <a:t> topics which will be addressed in the following teacher training course in IO3.</a:t>
          </a:r>
          <a:endParaRPr lang="de-DE" sz="1400" dirty="0"/>
        </a:p>
      </dgm:t>
    </dgm:pt>
    <dgm:pt modelId="{70AD2E17-A60E-4799-9B0B-8A7A52E1E9F6}" type="parTrans" cxnId="{34AB48F9-371A-4B79-8C41-EB584BFCBB34}">
      <dgm:prSet/>
      <dgm:spPr/>
      <dgm:t>
        <a:bodyPr/>
        <a:lstStyle/>
        <a:p>
          <a:endParaRPr lang="de-DE" sz="6000"/>
        </a:p>
      </dgm:t>
    </dgm:pt>
    <dgm:pt modelId="{8BB86B7C-4CA3-4CF8-B863-FCD859D5A1A1}" type="sibTrans" cxnId="{34AB48F9-371A-4B79-8C41-EB584BFCBB34}">
      <dgm:prSet/>
      <dgm:spPr/>
      <dgm:t>
        <a:bodyPr/>
        <a:lstStyle/>
        <a:p>
          <a:endParaRPr lang="de-DE" sz="6000"/>
        </a:p>
      </dgm:t>
    </dgm:pt>
    <dgm:pt modelId="{D52AA087-DA4A-4FAA-9986-FE64D767DE0B}">
      <dgm:prSet custT="1"/>
      <dgm:spPr/>
      <dgm:t>
        <a:bodyPr/>
        <a:lstStyle/>
        <a:p>
          <a:r>
            <a:rPr lang="en-US" sz="1600" dirty="0"/>
            <a:t>The consortium will adapt this approach to a common European one which focusses also on the different educational environments and cultures in Europe and especially in the SAFE partner countries.</a:t>
          </a:r>
          <a:endParaRPr lang="de-DE" sz="1600" dirty="0"/>
        </a:p>
      </dgm:t>
    </dgm:pt>
    <dgm:pt modelId="{15EA2E60-8132-49E3-B05A-F2E309D85C0B}" type="parTrans" cxnId="{F6F3E76C-234A-4596-A036-1DD64184051B}">
      <dgm:prSet/>
      <dgm:spPr/>
      <dgm:t>
        <a:bodyPr/>
        <a:lstStyle/>
        <a:p>
          <a:endParaRPr lang="de-DE" sz="6000"/>
        </a:p>
      </dgm:t>
    </dgm:pt>
    <dgm:pt modelId="{E68BBF23-A06F-4035-BC14-A8CE90DD6954}" type="sibTrans" cxnId="{F6F3E76C-234A-4596-A036-1DD64184051B}">
      <dgm:prSet/>
      <dgm:spPr/>
      <dgm:t>
        <a:bodyPr/>
        <a:lstStyle/>
        <a:p>
          <a:endParaRPr lang="de-DE" sz="6000"/>
        </a:p>
      </dgm:t>
    </dgm:pt>
    <dgm:pt modelId="{40557278-C402-425B-A02C-BD56BF528480}">
      <dgm:prSet custT="1"/>
      <dgm:spPr/>
      <dgm:t>
        <a:bodyPr/>
        <a:lstStyle/>
        <a:p>
          <a:r>
            <a:rPr lang="en-US" sz="1400" dirty="0"/>
            <a:t>Each school has to adjust the concept to the local and regional requirements and the technical equipment. Therefore, the different step-by-step solutions within the DISK-Online approach (DISK1, DISK2, DISK3 and DISK4) can be the basis for the national approaches and in combination of the SAFE results a common European approach can be created.</a:t>
          </a:r>
        </a:p>
      </dgm:t>
    </dgm:pt>
    <dgm:pt modelId="{0B149C22-54A8-438C-9ABD-41E06D738B7F}" type="parTrans" cxnId="{B266F7B4-331C-4D3D-9C6C-7023A8EDBCE3}">
      <dgm:prSet/>
      <dgm:spPr/>
      <dgm:t>
        <a:bodyPr/>
        <a:lstStyle/>
        <a:p>
          <a:endParaRPr lang="de-DE" sz="6000"/>
        </a:p>
      </dgm:t>
    </dgm:pt>
    <dgm:pt modelId="{0E7E3D80-E7EA-439C-8B12-1791A5BFD46F}" type="sibTrans" cxnId="{B266F7B4-331C-4D3D-9C6C-7023A8EDBCE3}">
      <dgm:prSet/>
      <dgm:spPr/>
      <dgm:t>
        <a:bodyPr/>
        <a:lstStyle/>
        <a:p>
          <a:endParaRPr lang="de-DE" sz="6000"/>
        </a:p>
      </dgm:t>
    </dgm:pt>
    <dgm:pt modelId="{2F1ACAF5-4711-4DA1-9DC8-45EEF9456BB4}">
      <dgm:prSet custT="1"/>
      <dgm:spPr/>
      <dgm:t>
        <a:bodyPr/>
        <a:lstStyle/>
        <a:p>
          <a:r>
            <a:rPr lang="en-US" sz="1400" dirty="0"/>
            <a:t>'ab initio' approach </a:t>
          </a:r>
          <a:endParaRPr lang="de-DE" sz="1400" dirty="0"/>
        </a:p>
      </dgm:t>
    </dgm:pt>
    <dgm:pt modelId="{4ADB3A7C-5A96-4D80-9498-F2205296074A}" type="parTrans" cxnId="{778166DD-5B72-41D6-B99F-7B80735DB2EB}">
      <dgm:prSet/>
      <dgm:spPr/>
      <dgm:t>
        <a:bodyPr/>
        <a:lstStyle/>
        <a:p>
          <a:endParaRPr lang="de-DE"/>
        </a:p>
      </dgm:t>
    </dgm:pt>
    <dgm:pt modelId="{69F43350-CA0F-4AF3-A940-0D1B200653DF}" type="sibTrans" cxnId="{778166DD-5B72-41D6-B99F-7B80735DB2EB}">
      <dgm:prSet/>
      <dgm:spPr/>
      <dgm:t>
        <a:bodyPr/>
        <a:lstStyle/>
        <a:p>
          <a:endParaRPr lang="de-DE"/>
        </a:p>
      </dgm:t>
    </dgm:pt>
    <dgm:pt modelId="{97637D1A-FE6D-4BB2-A0FB-70195F3965EE}" type="pres">
      <dgm:prSet presAssocID="{2DE170D1-7A79-4672-A722-4559B68D341B}" presName="linear" presStyleCnt="0">
        <dgm:presLayoutVars>
          <dgm:dir/>
          <dgm:animLvl val="lvl"/>
          <dgm:resizeHandles val="exact"/>
        </dgm:presLayoutVars>
      </dgm:prSet>
      <dgm:spPr/>
    </dgm:pt>
    <dgm:pt modelId="{35C12FD6-DFB1-4C09-A254-5462658D7F27}" type="pres">
      <dgm:prSet presAssocID="{590D3C0B-FCB3-48C7-B7B4-02C25C3BF96E}" presName="parentLin" presStyleCnt="0"/>
      <dgm:spPr/>
    </dgm:pt>
    <dgm:pt modelId="{06D9434D-0D8F-4C2E-A7F9-DD81E09B00A7}" type="pres">
      <dgm:prSet presAssocID="{590D3C0B-FCB3-48C7-B7B4-02C25C3BF96E}" presName="parentLeftMargin" presStyleLbl="node1" presStyleIdx="0" presStyleCnt="3"/>
      <dgm:spPr/>
    </dgm:pt>
    <dgm:pt modelId="{9C1CC20E-21B1-474D-8731-43FC2B6B67C8}" type="pres">
      <dgm:prSet presAssocID="{590D3C0B-FCB3-48C7-B7B4-02C25C3BF96E}" presName="parentText" presStyleLbl="node1" presStyleIdx="0" presStyleCnt="3" custScaleX="142857" custScaleY="76241">
        <dgm:presLayoutVars>
          <dgm:chMax val="0"/>
          <dgm:bulletEnabled val="1"/>
        </dgm:presLayoutVars>
      </dgm:prSet>
      <dgm:spPr/>
    </dgm:pt>
    <dgm:pt modelId="{E453460B-8295-46DD-8438-02EE20F49483}" type="pres">
      <dgm:prSet presAssocID="{590D3C0B-FCB3-48C7-B7B4-02C25C3BF96E}" presName="negativeSpace" presStyleCnt="0"/>
      <dgm:spPr/>
    </dgm:pt>
    <dgm:pt modelId="{15D58E77-E88B-4D33-8C30-340708308313}" type="pres">
      <dgm:prSet presAssocID="{590D3C0B-FCB3-48C7-B7B4-02C25C3BF96E}" presName="childText" presStyleLbl="conFgAcc1" presStyleIdx="0" presStyleCnt="3">
        <dgm:presLayoutVars>
          <dgm:bulletEnabled val="1"/>
        </dgm:presLayoutVars>
      </dgm:prSet>
      <dgm:spPr/>
    </dgm:pt>
    <dgm:pt modelId="{5506C9C3-314A-459D-890A-EBFDAA01B1F2}" type="pres">
      <dgm:prSet presAssocID="{368473C0-2D13-45CF-BA03-E146565CFA54}" presName="spaceBetweenRectangles" presStyleCnt="0"/>
      <dgm:spPr/>
    </dgm:pt>
    <dgm:pt modelId="{FF485A49-7445-4247-8BC5-C36131F087B8}" type="pres">
      <dgm:prSet presAssocID="{10A1CC5E-B2C6-4D14-9A3C-30B0A64377F5}" presName="parentLin" presStyleCnt="0"/>
      <dgm:spPr/>
    </dgm:pt>
    <dgm:pt modelId="{40C38B51-B487-42BA-A21D-3E2133A1B087}" type="pres">
      <dgm:prSet presAssocID="{10A1CC5E-B2C6-4D14-9A3C-30B0A64377F5}" presName="parentLeftMargin" presStyleLbl="node1" presStyleIdx="0" presStyleCnt="3"/>
      <dgm:spPr/>
    </dgm:pt>
    <dgm:pt modelId="{54BFF93E-C57A-4007-B5C3-42AD67D9A86D}" type="pres">
      <dgm:prSet presAssocID="{10A1CC5E-B2C6-4D14-9A3C-30B0A64377F5}" presName="parentText" presStyleLbl="node1" presStyleIdx="1" presStyleCnt="3" custScaleX="142857">
        <dgm:presLayoutVars>
          <dgm:chMax val="0"/>
          <dgm:bulletEnabled val="1"/>
        </dgm:presLayoutVars>
      </dgm:prSet>
      <dgm:spPr/>
    </dgm:pt>
    <dgm:pt modelId="{06FBD649-68D5-4A61-AEF1-48C148CDE68F}" type="pres">
      <dgm:prSet presAssocID="{10A1CC5E-B2C6-4D14-9A3C-30B0A64377F5}" presName="negativeSpace" presStyleCnt="0"/>
      <dgm:spPr/>
    </dgm:pt>
    <dgm:pt modelId="{DACA1BD4-DAB4-48E1-A9A7-D26C3AAED704}" type="pres">
      <dgm:prSet presAssocID="{10A1CC5E-B2C6-4D14-9A3C-30B0A64377F5}" presName="childText" presStyleLbl="conFgAcc1" presStyleIdx="1" presStyleCnt="3">
        <dgm:presLayoutVars>
          <dgm:bulletEnabled val="1"/>
        </dgm:presLayoutVars>
      </dgm:prSet>
      <dgm:spPr/>
    </dgm:pt>
    <dgm:pt modelId="{586C481E-2E7A-40FF-BDAA-479FA664FE3E}" type="pres">
      <dgm:prSet presAssocID="{529A4361-2007-409B-BBC0-97E2E4C63771}" presName="spaceBetweenRectangles" presStyleCnt="0"/>
      <dgm:spPr/>
    </dgm:pt>
    <dgm:pt modelId="{8CE9E9A0-DBCE-4BA6-9FEB-C1F5B0DB6B7B}" type="pres">
      <dgm:prSet presAssocID="{D52AA087-DA4A-4FAA-9986-FE64D767DE0B}" presName="parentLin" presStyleCnt="0"/>
      <dgm:spPr/>
    </dgm:pt>
    <dgm:pt modelId="{9F6E9D68-61DD-4551-B3B6-05344CD7095B}" type="pres">
      <dgm:prSet presAssocID="{D52AA087-DA4A-4FAA-9986-FE64D767DE0B}" presName="parentLeftMargin" presStyleLbl="node1" presStyleIdx="1" presStyleCnt="3"/>
      <dgm:spPr/>
    </dgm:pt>
    <dgm:pt modelId="{9EB6A3C8-06CA-4B9F-B3F1-34161E4959AE}" type="pres">
      <dgm:prSet presAssocID="{D52AA087-DA4A-4FAA-9986-FE64D767DE0B}" presName="parentText" presStyleLbl="node1" presStyleIdx="2" presStyleCnt="3" custScaleX="142857">
        <dgm:presLayoutVars>
          <dgm:chMax val="0"/>
          <dgm:bulletEnabled val="1"/>
        </dgm:presLayoutVars>
      </dgm:prSet>
      <dgm:spPr/>
    </dgm:pt>
    <dgm:pt modelId="{F5C517A8-919B-4C0F-8A0E-6438AA387D07}" type="pres">
      <dgm:prSet presAssocID="{D52AA087-DA4A-4FAA-9986-FE64D767DE0B}" presName="negativeSpace" presStyleCnt="0"/>
      <dgm:spPr/>
    </dgm:pt>
    <dgm:pt modelId="{EDFE1202-BED5-4715-AB43-BB7E7CD6E02B}" type="pres">
      <dgm:prSet presAssocID="{D52AA087-DA4A-4FAA-9986-FE64D767DE0B}" presName="childText" presStyleLbl="conFgAcc1" presStyleIdx="2" presStyleCnt="3">
        <dgm:presLayoutVars>
          <dgm:bulletEnabled val="1"/>
        </dgm:presLayoutVars>
      </dgm:prSet>
      <dgm:spPr/>
    </dgm:pt>
  </dgm:ptLst>
  <dgm:cxnLst>
    <dgm:cxn modelId="{C4B23017-2CB5-48CC-8C49-CE82B37C8FA2}" srcId="{2DE170D1-7A79-4672-A722-4559B68D341B}" destId="{10A1CC5E-B2C6-4D14-9A3C-30B0A64377F5}" srcOrd="1" destOrd="0" parTransId="{F26D5A0D-2C61-4821-9C34-22A6D114CF16}" sibTransId="{529A4361-2007-409B-BBC0-97E2E4C63771}"/>
    <dgm:cxn modelId="{8EAE185F-7531-4DAC-AAFD-346D65E455B9}" type="presOf" srcId="{10A1CC5E-B2C6-4D14-9A3C-30B0A64377F5}" destId="{54BFF93E-C57A-4007-B5C3-42AD67D9A86D}" srcOrd="1" destOrd="0" presId="urn:microsoft.com/office/officeart/2005/8/layout/list1"/>
    <dgm:cxn modelId="{5AD7D560-4479-443E-89A2-7662DD40CEB6}" type="presOf" srcId="{2F1ACAF5-4711-4DA1-9DC8-45EEF9456BB4}" destId="{DACA1BD4-DAB4-48E1-A9A7-D26C3AAED704}" srcOrd="0" destOrd="0" presId="urn:microsoft.com/office/officeart/2005/8/layout/list1"/>
    <dgm:cxn modelId="{21AC224C-6869-478E-9BFD-756DBAEBB1F4}" type="presOf" srcId="{D52AA087-DA4A-4FAA-9986-FE64D767DE0B}" destId="{9EB6A3C8-06CA-4B9F-B3F1-34161E4959AE}" srcOrd="1" destOrd="0" presId="urn:microsoft.com/office/officeart/2005/8/layout/list1"/>
    <dgm:cxn modelId="{F6F3E76C-234A-4596-A036-1DD64184051B}" srcId="{2DE170D1-7A79-4672-A722-4559B68D341B}" destId="{D52AA087-DA4A-4FAA-9986-FE64D767DE0B}" srcOrd="2" destOrd="0" parTransId="{15EA2E60-8132-49E3-B05A-F2E309D85C0B}" sibTransId="{E68BBF23-A06F-4035-BC14-A8CE90DD6954}"/>
    <dgm:cxn modelId="{D7C03288-FAA0-4FDA-91D0-53AFB841E959}" type="presOf" srcId="{40557278-C402-425B-A02C-BD56BF528480}" destId="{EDFE1202-BED5-4715-AB43-BB7E7CD6E02B}" srcOrd="0" destOrd="0" presId="urn:microsoft.com/office/officeart/2005/8/layout/list1"/>
    <dgm:cxn modelId="{14660498-5793-4D28-BC8E-ED85B45A09C5}" type="presOf" srcId="{590D3C0B-FCB3-48C7-B7B4-02C25C3BF96E}" destId="{9C1CC20E-21B1-474D-8731-43FC2B6B67C8}" srcOrd="1" destOrd="0" presId="urn:microsoft.com/office/officeart/2005/8/layout/list1"/>
    <dgm:cxn modelId="{B266F7B4-331C-4D3D-9C6C-7023A8EDBCE3}" srcId="{D52AA087-DA4A-4FAA-9986-FE64D767DE0B}" destId="{40557278-C402-425B-A02C-BD56BF528480}" srcOrd="0" destOrd="0" parTransId="{0B149C22-54A8-438C-9ABD-41E06D738B7F}" sibTransId="{0E7E3D80-E7EA-439C-8B12-1791A5BFD46F}"/>
    <dgm:cxn modelId="{BC8421B9-85AF-4056-AA71-6071682F560E}" type="presOf" srcId="{590D3C0B-FCB3-48C7-B7B4-02C25C3BF96E}" destId="{06D9434D-0D8F-4C2E-A7F9-DD81E09B00A7}" srcOrd="0" destOrd="0" presId="urn:microsoft.com/office/officeart/2005/8/layout/list1"/>
    <dgm:cxn modelId="{00CFADBC-5B3B-4BF7-A9D7-BDDAB6A6B58A}" type="presOf" srcId="{D52AA087-DA4A-4FAA-9986-FE64D767DE0B}" destId="{9F6E9D68-61DD-4551-B3B6-05344CD7095B}" srcOrd="0" destOrd="0" presId="urn:microsoft.com/office/officeart/2005/8/layout/list1"/>
    <dgm:cxn modelId="{2ADC10BE-CB7E-44EE-ACF5-61493A63CC13}" type="presOf" srcId="{10A1CC5E-B2C6-4D14-9A3C-30B0A64377F5}" destId="{40C38B51-B487-42BA-A21D-3E2133A1B087}" srcOrd="0" destOrd="0" presId="urn:microsoft.com/office/officeart/2005/8/layout/list1"/>
    <dgm:cxn modelId="{F53F4FCC-80B0-42D2-AAE9-CB55968CB820}" type="presOf" srcId="{14581E23-5764-4249-95E8-83258606614A}" destId="{DACA1BD4-DAB4-48E1-A9A7-D26C3AAED704}" srcOrd="0" destOrd="1" presId="urn:microsoft.com/office/officeart/2005/8/layout/list1"/>
    <dgm:cxn modelId="{CB390ACF-8346-404B-91B2-1742CEAD2572}" type="presOf" srcId="{2DE170D1-7A79-4672-A722-4559B68D341B}" destId="{97637D1A-FE6D-4BB2-A0FB-70195F3965EE}" srcOrd="0" destOrd="0" presId="urn:microsoft.com/office/officeart/2005/8/layout/list1"/>
    <dgm:cxn modelId="{778166DD-5B72-41D6-B99F-7B80735DB2EB}" srcId="{10A1CC5E-B2C6-4D14-9A3C-30B0A64377F5}" destId="{2F1ACAF5-4711-4DA1-9DC8-45EEF9456BB4}" srcOrd="0" destOrd="0" parTransId="{4ADB3A7C-5A96-4D80-9498-F2205296074A}" sibTransId="{69F43350-CA0F-4AF3-A940-0D1B200653DF}"/>
    <dgm:cxn modelId="{34AB48F9-371A-4B79-8C41-EB584BFCBB34}" srcId="{10A1CC5E-B2C6-4D14-9A3C-30B0A64377F5}" destId="{14581E23-5764-4249-95E8-83258606614A}" srcOrd="1" destOrd="0" parTransId="{70AD2E17-A60E-4799-9B0B-8A7A52E1E9F6}" sibTransId="{8BB86B7C-4CA3-4CF8-B863-FCD859D5A1A1}"/>
    <dgm:cxn modelId="{8D7EB6FA-A270-4821-A381-EC006CA171E4}" srcId="{2DE170D1-7A79-4672-A722-4559B68D341B}" destId="{590D3C0B-FCB3-48C7-B7B4-02C25C3BF96E}" srcOrd="0" destOrd="0" parTransId="{6C0620C3-5178-47E8-BDA6-9D90D3E0E289}" sibTransId="{368473C0-2D13-45CF-BA03-E146565CFA54}"/>
    <dgm:cxn modelId="{034F8808-21CE-4F1E-AAA2-CB35E217D654}" type="presParOf" srcId="{97637D1A-FE6D-4BB2-A0FB-70195F3965EE}" destId="{35C12FD6-DFB1-4C09-A254-5462658D7F27}" srcOrd="0" destOrd="0" presId="urn:microsoft.com/office/officeart/2005/8/layout/list1"/>
    <dgm:cxn modelId="{21C521CF-C1DA-4FCD-ABDD-ABBC533D077C}" type="presParOf" srcId="{35C12FD6-DFB1-4C09-A254-5462658D7F27}" destId="{06D9434D-0D8F-4C2E-A7F9-DD81E09B00A7}" srcOrd="0" destOrd="0" presId="urn:microsoft.com/office/officeart/2005/8/layout/list1"/>
    <dgm:cxn modelId="{A7D922E8-B475-4426-80EE-BBC582C7CEC5}" type="presParOf" srcId="{35C12FD6-DFB1-4C09-A254-5462658D7F27}" destId="{9C1CC20E-21B1-474D-8731-43FC2B6B67C8}" srcOrd="1" destOrd="0" presId="urn:microsoft.com/office/officeart/2005/8/layout/list1"/>
    <dgm:cxn modelId="{4DB6201A-4425-4F43-B470-596BC7D13B67}" type="presParOf" srcId="{97637D1A-FE6D-4BB2-A0FB-70195F3965EE}" destId="{E453460B-8295-46DD-8438-02EE20F49483}" srcOrd="1" destOrd="0" presId="urn:microsoft.com/office/officeart/2005/8/layout/list1"/>
    <dgm:cxn modelId="{7C975840-4E6C-42D6-85E0-D8F35EE5B19C}" type="presParOf" srcId="{97637D1A-FE6D-4BB2-A0FB-70195F3965EE}" destId="{15D58E77-E88B-4D33-8C30-340708308313}" srcOrd="2" destOrd="0" presId="urn:microsoft.com/office/officeart/2005/8/layout/list1"/>
    <dgm:cxn modelId="{77A473B0-B5DC-4EFD-8DFD-AEA971544D56}" type="presParOf" srcId="{97637D1A-FE6D-4BB2-A0FB-70195F3965EE}" destId="{5506C9C3-314A-459D-890A-EBFDAA01B1F2}" srcOrd="3" destOrd="0" presId="urn:microsoft.com/office/officeart/2005/8/layout/list1"/>
    <dgm:cxn modelId="{547F1F71-81E7-4532-B22B-1E1B7075386C}" type="presParOf" srcId="{97637D1A-FE6D-4BB2-A0FB-70195F3965EE}" destId="{FF485A49-7445-4247-8BC5-C36131F087B8}" srcOrd="4" destOrd="0" presId="urn:microsoft.com/office/officeart/2005/8/layout/list1"/>
    <dgm:cxn modelId="{6E3E64FA-A2C3-4822-92B7-372C0A134B4C}" type="presParOf" srcId="{FF485A49-7445-4247-8BC5-C36131F087B8}" destId="{40C38B51-B487-42BA-A21D-3E2133A1B087}" srcOrd="0" destOrd="0" presId="urn:microsoft.com/office/officeart/2005/8/layout/list1"/>
    <dgm:cxn modelId="{3EDF3760-8713-4472-B71B-38B56686F388}" type="presParOf" srcId="{FF485A49-7445-4247-8BC5-C36131F087B8}" destId="{54BFF93E-C57A-4007-B5C3-42AD67D9A86D}" srcOrd="1" destOrd="0" presId="urn:microsoft.com/office/officeart/2005/8/layout/list1"/>
    <dgm:cxn modelId="{0256AA34-F537-46D7-AC1A-E8253B5ECD5B}" type="presParOf" srcId="{97637D1A-FE6D-4BB2-A0FB-70195F3965EE}" destId="{06FBD649-68D5-4A61-AEF1-48C148CDE68F}" srcOrd="5" destOrd="0" presId="urn:microsoft.com/office/officeart/2005/8/layout/list1"/>
    <dgm:cxn modelId="{8895FE96-2B65-4DAD-98C2-D52BA41B0DFF}" type="presParOf" srcId="{97637D1A-FE6D-4BB2-A0FB-70195F3965EE}" destId="{DACA1BD4-DAB4-48E1-A9A7-D26C3AAED704}" srcOrd="6" destOrd="0" presId="urn:microsoft.com/office/officeart/2005/8/layout/list1"/>
    <dgm:cxn modelId="{946C9B85-BAE0-4AB0-B652-F5F320397D65}" type="presParOf" srcId="{97637D1A-FE6D-4BB2-A0FB-70195F3965EE}" destId="{586C481E-2E7A-40FF-BDAA-479FA664FE3E}" srcOrd="7" destOrd="0" presId="urn:microsoft.com/office/officeart/2005/8/layout/list1"/>
    <dgm:cxn modelId="{09DEB39E-D247-4BAD-9A9C-B6FC4C1FBEB3}" type="presParOf" srcId="{97637D1A-FE6D-4BB2-A0FB-70195F3965EE}" destId="{8CE9E9A0-DBCE-4BA6-9FEB-C1F5B0DB6B7B}" srcOrd="8" destOrd="0" presId="urn:microsoft.com/office/officeart/2005/8/layout/list1"/>
    <dgm:cxn modelId="{5FC506E1-DB3B-46EC-9C88-25BC0FADE6B8}" type="presParOf" srcId="{8CE9E9A0-DBCE-4BA6-9FEB-C1F5B0DB6B7B}" destId="{9F6E9D68-61DD-4551-B3B6-05344CD7095B}" srcOrd="0" destOrd="0" presId="urn:microsoft.com/office/officeart/2005/8/layout/list1"/>
    <dgm:cxn modelId="{C8225CDC-6200-4E0F-8C6F-978D4A6F8569}" type="presParOf" srcId="{8CE9E9A0-DBCE-4BA6-9FEB-C1F5B0DB6B7B}" destId="{9EB6A3C8-06CA-4B9F-B3F1-34161E4959AE}" srcOrd="1" destOrd="0" presId="urn:microsoft.com/office/officeart/2005/8/layout/list1"/>
    <dgm:cxn modelId="{C4EE6F38-329D-498E-B448-C1622BC8C262}" type="presParOf" srcId="{97637D1A-FE6D-4BB2-A0FB-70195F3965EE}" destId="{F5C517A8-919B-4C0F-8A0E-6438AA387D07}" srcOrd="9" destOrd="0" presId="urn:microsoft.com/office/officeart/2005/8/layout/list1"/>
    <dgm:cxn modelId="{32F7E894-CD70-4DE2-8F97-D562A60E6B8D}" type="presParOf" srcId="{97637D1A-FE6D-4BB2-A0FB-70195F3965EE}" destId="{EDFE1202-BED5-4715-AB43-BB7E7CD6E02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C74300-1D94-45B0-9404-BFC419CDD5B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50972E79-18DB-47B4-A67A-AB07EAEC3993}">
      <dgm:prSet phldrT="[Text]" custT="1"/>
      <dgm:spPr>
        <a:solidFill>
          <a:schemeClr val="bg2">
            <a:lumMod val="50000"/>
          </a:schemeClr>
        </a:solidFill>
      </dgm:spPr>
      <dgm:t>
        <a:bodyPr/>
        <a:lstStyle/>
        <a:p>
          <a:r>
            <a:rPr lang="en-US" sz="1600" b="1" dirty="0"/>
            <a:t>IO3 SAFE Teacher training course on </a:t>
          </a:r>
          <a:r>
            <a:rPr lang="en-US" sz="1600" b="1" dirty="0" err="1"/>
            <a:t>Streamlabs</a:t>
          </a:r>
          <a:r>
            <a:rPr lang="en-US" sz="1600" b="1" dirty="0"/>
            <a:t> OBS and use of streaming platforms</a:t>
          </a:r>
          <a:endParaRPr lang="de-DE" sz="1600" b="1" dirty="0"/>
        </a:p>
      </dgm:t>
    </dgm:pt>
    <dgm:pt modelId="{DCB95A39-8BB4-489C-837F-D1AB7EFEDD33}" type="parTrans" cxnId="{85C007E9-CEEE-4C70-8D46-057B9EA7E972}">
      <dgm:prSet/>
      <dgm:spPr/>
      <dgm:t>
        <a:bodyPr/>
        <a:lstStyle/>
        <a:p>
          <a:endParaRPr lang="de-DE" sz="2000"/>
        </a:p>
      </dgm:t>
    </dgm:pt>
    <dgm:pt modelId="{8708EB1D-6B25-408B-9E34-6DAD435E5C7F}" type="sibTrans" cxnId="{85C007E9-CEEE-4C70-8D46-057B9EA7E972}">
      <dgm:prSet/>
      <dgm:spPr/>
      <dgm:t>
        <a:bodyPr/>
        <a:lstStyle/>
        <a:p>
          <a:endParaRPr lang="de-DE" sz="2000"/>
        </a:p>
      </dgm:t>
    </dgm:pt>
    <dgm:pt modelId="{A6006B32-54D7-478D-91BA-7E61EA11FCD7}">
      <dgm:prSet phldrT="[Text]" custT="1"/>
      <dgm:spPr/>
      <dgm:t>
        <a:bodyPr/>
        <a:lstStyle/>
        <a:p>
          <a:r>
            <a:rPr lang="en-US" sz="1600" b="1" dirty="0"/>
            <a:t>Aspect (1): Streaming platform </a:t>
          </a:r>
          <a:endParaRPr lang="de-DE" sz="1600" dirty="0"/>
        </a:p>
      </dgm:t>
    </dgm:pt>
    <dgm:pt modelId="{13DFEDFB-E690-4548-9A62-B5294DE8246D}" type="parTrans" cxnId="{365CED5D-B522-494F-920B-1822DD5D7C8C}">
      <dgm:prSet/>
      <dgm:spPr/>
      <dgm:t>
        <a:bodyPr/>
        <a:lstStyle/>
        <a:p>
          <a:endParaRPr lang="de-DE" sz="2000"/>
        </a:p>
      </dgm:t>
    </dgm:pt>
    <dgm:pt modelId="{B1862BDF-18BD-4752-8F77-5F06BA300740}" type="sibTrans" cxnId="{365CED5D-B522-494F-920B-1822DD5D7C8C}">
      <dgm:prSet/>
      <dgm:spPr/>
      <dgm:t>
        <a:bodyPr/>
        <a:lstStyle/>
        <a:p>
          <a:endParaRPr lang="de-DE" sz="2000"/>
        </a:p>
      </dgm:t>
    </dgm:pt>
    <dgm:pt modelId="{940ED032-FAD4-4634-8B4D-D4C2796C7759}">
      <dgm:prSet custT="1"/>
      <dgm:spPr/>
      <dgm:t>
        <a:bodyPr/>
        <a:lstStyle/>
        <a:p>
          <a:r>
            <a:rPr lang="en-US" sz="1400" dirty="0"/>
            <a:t>Module 1: Streaming is easy: Streaming platforms and their use for school education</a:t>
          </a:r>
        </a:p>
      </dgm:t>
    </dgm:pt>
    <dgm:pt modelId="{7DDD066E-4F1D-478A-98CA-BCD5FB90CBE8}" type="parTrans" cxnId="{BD5084C4-5108-44FC-A50E-98D74CC438AE}">
      <dgm:prSet/>
      <dgm:spPr/>
      <dgm:t>
        <a:bodyPr/>
        <a:lstStyle/>
        <a:p>
          <a:endParaRPr lang="de-DE" sz="2000"/>
        </a:p>
      </dgm:t>
    </dgm:pt>
    <dgm:pt modelId="{311D494D-5CC6-41FE-B504-9BAD78B5E221}" type="sibTrans" cxnId="{BD5084C4-5108-44FC-A50E-98D74CC438AE}">
      <dgm:prSet/>
      <dgm:spPr/>
      <dgm:t>
        <a:bodyPr/>
        <a:lstStyle/>
        <a:p>
          <a:endParaRPr lang="de-DE" sz="2000"/>
        </a:p>
      </dgm:t>
    </dgm:pt>
    <dgm:pt modelId="{092E5D12-B61D-4E69-803A-9BE294502447}">
      <dgm:prSet custT="1"/>
      <dgm:spPr/>
      <dgm:t>
        <a:bodyPr/>
        <a:lstStyle/>
        <a:p>
          <a:r>
            <a:rPr lang="en-US" sz="1400" dirty="0"/>
            <a:t>Module 2: How to stream: Introduction to Twitch as and example of a running streaming platform</a:t>
          </a:r>
        </a:p>
      </dgm:t>
    </dgm:pt>
    <dgm:pt modelId="{1129F315-C8D5-43DE-A843-B62B70D8618F}" type="parTrans" cxnId="{82D4A99F-D3A3-4297-9F5A-850D9394DE6A}">
      <dgm:prSet/>
      <dgm:spPr/>
      <dgm:t>
        <a:bodyPr/>
        <a:lstStyle/>
        <a:p>
          <a:endParaRPr lang="de-DE" sz="2000"/>
        </a:p>
      </dgm:t>
    </dgm:pt>
    <dgm:pt modelId="{EDF9BC68-289A-4048-ADD9-3653B6D9FA42}" type="sibTrans" cxnId="{82D4A99F-D3A3-4297-9F5A-850D9394DE6A}">
      <dgm:prSet/>
      <dgm:spPr/>
      <dgm:t>
        <a:bodyPr/>
        <a:lstStyle/>
        <a:p>
          <a:endParaRPr lang="de-DE" sz="2000"/>
        </a:p>
      </dgm:t>
    </dgm:pt>
    <dgm:pt modelId="{1F493950-75CA-4F50-A781-3B7F717179AF}">
      <dgm:prSet custT="1"/>
      <dgm:spPr/>
      <dgm:t>
        <a:bodyPr/>
        <a:lstStyle/>
        <a:p>
          <a:r>
            <a:rPr lang="en-US" sz="1400" dirty="0"/>
            <a:t>Module 3: Get connected: Connecting streaming platforms by teachers </a:t>
          </a:r>
        </a:p>
      </dgm:t>
    </dgm:pt>
    <dgm:pt modelId="{D6E99460-5D35-43CF-9E8B-ACEE6649B7CE}" type="parTrans" cxnId="{3D0588F0-D75A-41EA-A97D-1C65DC53178C}">
      <dgm:prSet/>
      <dgm:spPr/>
      <dgm:t>
        <a:bodyPr/>
        <a:lstStyle/>
        <a:p>
          <a:endParaRPr lang="de-DE" sz="2000"/>
        </a:p>
      </dgm:t>
    </dgm:pt>
    <dgm:pt modelId="{1AB6DDCD-684C-46D9-A744-B566F15077F7}" type="sibTrans" cxnId="{3D0588F0-D75A-41EA-A97D-1C65DC53178C}">
      <dgm:prSet/>
      <dgm:spPr/>
      <dgm:t>
        <a:bodyPr/>
        <a:lstStyle/>
        <a:p>
          <a:endParaRPr lang="de-DE" sz="2000"/>
        </a:p>
      </dgm:t>
    </dgm:pt>
    <dgm:pt modelId="{156C6755-919D-42E0-B3B2-A747005432C5}">
      <dgm:prSet custT="1"/>
      <dgm:spPr/>
      <dgm:t>
        <a:bodyPr/>
        <a:lstStyle/>
        <a:p>
          <a:r>
            <a:rPr lang="en-US" sz="1600" b="1"/>
            <a:t>Aspect (2): Streaming software</a:t>
          </a:r>
          <a:endParaRPr lang="en-US" sz="1600" b="1" dirty="0"/>
        </a:p>
      </dgm:t>
    </dgm:pt>
    <dgm:pt modelId="{95D4B93F-FF73-4226-811E-0327A4B3237A}" type="parTrans" cxnId="{1E4EE5D3-9682-437B-95EF-38A1609F00B6}">
      <dgm:prSet/>
      <dgm:spPr/>
      <dgm:t>
        <a:bodyPr/>
        <a:lstStyle/>
        <a:p>
          <a:endParaRPr lang="de-DE" sz="2000"/>
        </a:p>
      </dgm:t>
    </dgm:pt>
    <dgm:pt modelId="{6EE649FF-466A-4B16-A6BE-F14DA0CD5C29}" type="sibTrans" cxnId="{1E4EE5D3-9682-437B-95EF-38A1609F00B6}">
      <dgm:prSet/>
      <dgm:spPr/>
      <dgm:t>
        <a:bodyPr/>
        <a:lstStyle/>
        <a:p>
          <a:endParaRPr lang="de-DE" sz="2000"/>
        </a:p>
      </dgm:t>
    </dgm:pt>
    <dgm:pt modelId="{F9E7091E-194B-465E-A050-DEB2247BAED9}">
      <dgm:prSet custT="1"/>
      <dgm:spPr/>
      <dgm:t>
        <a:bodyPr/>
        <a:lstStyle/>
        <a:p>
          <a:r>
            <a:rPr lang="en-US" sz="1400" dirty="0"/>
            <a:t>Module 4: Stream yourself: Introduction to the use of the streaming software </a:t>
          </a:r>
          <a:r>
            <a:rPr lang="en-US" sz="1400" dirty="0" err="1"/>
            <a:t>Streamlabs</a:t>
          </a:r>
          <a:r>
            <a:rPr lang="en-US" sz="1400" dirty="0"/>
            <a:t> OBS</a:t>
          </a:r>
        </a:p>
      </dgm:t>
    </dgm:pt>
    <dgm:pt modelId="{2BEFE35B-F280-4708-9AAE-BE6467EC6D57}" type="parTrans" cxnId="{17AF3D03-E87D-4FF8-BD56-9948D7157463}">
      <dgm:prSet/>
      <dgm:spPr/>
      <dgm:t>
        <a:bodyPr/>
        <a:lstStyle/>
        <a:p>
          <a:endParaRPr lang="de-DE" sz="2000"/>
        </a:p>
      </dgm:t>
    </dgm:pt>
    <dgm:pt modelId="{7C847C41-102A-42AF-96E3-9EB218433F10}" type="sibTrans" cxnId="{17AF3D03-E87D-4FF8-BD56-9948D7157463}">
      <dgm:prSet/>
      <dgm:spPr/>
      <dgm:t>
        <a:bodyPr/>
        <a:lstStyle/>
        <a:p>
          <a:endParaRPr lang="de-DE" sz="2000"/>
        </a:p>
      </dgm:t>
    </dgm:pt>
    <dgm:pt modelId="{EF3B4703-6C64-4A46-9003-6E8C64521665}">
      <dgm:prSet custT="1"/>
      <dgm:spPr/>
      <dgm:t>
        <a:bodyPr/>
        <a:lstStyle/>
        <a:p>
          <a:r>
            <a:rPr lang="en-US" sz="1400" dirty="0"/>
            <a:t>Module 5: Overview: Alternatives to the streaming software </a:t>
          </a:r>
          <a:r>
            <a:rPr lang="en-US" sz="1400" dirty="0" err="1"/>
            <a:t>Streamlabs</a:t>
          </a:r>
          <a:r>
            <a:rPr lang="en-US" sz="1400" dirty="0"/>
            <a:t> OBS</a:t>
          </a:r>
        </a:p>
      </dgm:t>
    </dgm:pt>
    <dgm:pt modelId="{7BB581AE-6364-4EAC-B503-0ED3A832AFA1}" type="parTrans" cxnId="{30231A79-C70E-45CA-8503-46612A44441F}">
      <dgm:prSet/>
      <dgm:spPr/>
      <dgm:t>
        <a:bodyPr/>
        <a:lstStyle/>
        <a:p>
          <a:endParaRPr lang="de-DE" sz="2000"/>
        </a:p>
      </dgm:t>
    </dgm:pt>
    <dgm:pt modelId="{C19902CA-11CC-4B57-BC73-8DD02FBB8856}" type="sibTrans" cxnId="{30231A79-C70E-45CA-8503-46612A44441F}">
      <dgm:prSet/>
      <dgm:spPr/>
      <dgm:t>
        <a:bodyPr/>
        <a:lstStyle/>
        <a:p>
          <a:endParaRPr lang="de-DE" sz="2000"/>
        </a:p>
      </dgm:t>
    </dgm:pt>
    <dgm:pt modelId="{5C380DEE-217B-4F75-9F39-6E0E4D09556B}">
      <dgm:prSet custT="1"/>
      <dgm:spPr/>
      <dgm:t>
        <a:bodyPr/>
        <a:lstStyle/>
        <a:p>
          <a:r>
            <a:rPr lang="en-US" sz="1400" dirty="0"/>
            <a:t>Module 6: My first stream: Going online - First streaming</a:t>
          </a:r>
        </a:p>
      </dgm:t>
    </dgm:pt>
    <dgm:pt modelId="{2A3D727C-0B69-4A1B-BC8A-DF2D09AE61CF}" type="parTrans" cxnId="{B5614066-4068-4E17-900A-CE86B20C342A}">
      <dgm:prSet/>
      <dgm:spPr/>
      <dgm:t>
        <a:bodyPr/>
        <a:lstStyle/>
        <a:p>
          <a:endParaRPr lang="de-DE" sz="2000"/>
        </a:p>
      </dgm:t>
    </dgm:pt>
    <dgm:pt modelId="{446768D3-B5C5-41F7-9B47-6D09CEFA7903}" type="sibTrans" cxnId="{B5614066-4068-4E17-900A-CE86B20C342A}">
      <dgm:prSet/>
      <dgm:spPr/>
      <dgm:t>
        <a:bodyPr/>
        <a:lstStyle/>
        <a:p>
          <a:endParaRPr lang="de-DE" sz="2000"/>
        </a:p>
      </dgm:t>
    </dgm:pt>
    <dgm:pt modelId="{E4555A3C-FDBE-4B3A-8CD0-D56AAC0B03D9}">
      <dgm:prSet custT="1"/>
      <dgm:spPr/>
      <dgm:t>
        <a:bodyPr/>
        <a:lstStyle/>
        <a:p>
          <a:r>
            <a:rPr lang="en-US" sz="1600" b="1"/>
            <a:t>Aspect (3): Streaming Environment </a:t>
          </a:r>
          <a:endParaRPr lang="en-US" sz="1600" b="1" dirty="0"/>
        </a:p>
      </dgm:t>
    </dgm:pt>
    <dgm:pt modelId="{F050B7EC-D307-48AF-BA2C-8DB0576D2876}" type="parTrans" cxnId="{73D8AF33-FA84-4707-ABCC-DA1425D0BA73}">
      <dgm:prSet/>
      <dgm:spPr/>
      <dgm:t>
        <a:bodyPr/>
        <a:lstStyle/>
        <a:p>
          <a:endParaRPr lang="de-DE" sz="2000"/>
        </a:p>
      </dgm:t>
    </dgm:pt>
    <dgm:pt modelId="{6D91491A-51BA-4C86-9685-B8455146BFD7}" type="sibTrans" cxnId="{73D8AF33-FA84-4707-ABCC-DA1425D0BA73}">
      <dgm:prSet/>
      <dgm:spPr/>
      <dgm:t>
        <a:bodyPr/>
        <a:lstStyle/>
        <a:p>
          <a:endParaRPr lang="de-DE" sz="2000"/>
        </a:p>
      </dgm:t>
    </dgm:pt>
    <dgm:pt modelId="{BE458885-B52D-427D-B8FF-C7546EAC39D8}">
      <dgm:prSet custT="1"/>
      <dgm:spPr/>
      <dgm:t>
        <a:bodyPr/>
        <a:lstStyle/>
        <a:p>
          <a:r>
            <a:rPr lang="en-US" sz="1400" dirty="0"/>
            <a:t>Module 7: Easy school requirements: Technical and </a:t>
          </a:r>
          <a:r>
            <a:rPr lang="en-US" sz="1400" dirty="0" err="1"/>
            <a:t>organisational</a:t>
          </a:r>
          <a:r>
            <a:rPr lang="en-US" sz="1400" dirty="0"/>
            <a:t> requirements at school and for teachers </a:t>
          </a:r>
        </a:p>
      </dgm:t>
    </dgm:pt>
    <dgm:pt modelId="{1A04FDDD-E041-4EE9-9A04-510FEA34829B}" type="parTrans" cxnId="{93D01363-B837-4037-88AC-CA50F3F23FA7}">
      <dgm:prSet/>
      <dgm:spPr/>
      <dgm:t>
        <a:bodyPr/>
        <a:lstStyle/>
        <a:p>
          <a:endParaRPr lang="de-DE" sz="2000"/>
        </a:p>
      </dgm:t>
    </dgm:pt>
    <dgm:pt modelId="{80450461-4985-42FA-9716-42731F76822F}" type="sibTrans" cxnId="{93D01363-B837-4037-88AC-CA50F3F23FA7}">
      <dgm:prSet/>
      <dgm:spPr/>
      <dgm:t>
        <a:bodyPr/>
        <a:lstStyle/>
        <a:p>
          <a:endParaRPr lang="de-DE" sz="2000"/>
        </a:p>
      </dgm:t>
    </dgm:pt>
    <dgm:pt modelId="{15BBF008-5A13-4973-A988-4D801F7C3650}">
      <dgm:prSet custT="1"/>
      <dgm:spPr/>
      <dgm:t>
        <a:bodyPr/>
        <a:lstStyle/>
        <a:p>
          <a:r>
            <a:rPr lang="en-US" sz="1400" dirty="0"/>
            <a:t>Module 8: Easy learner requirements: Technical and </a:t>
          </a:r>
          <a:r>
            <a:rPr lang="en-US" sz="1400" dirty="0" err="1"/>
            <a:t>organisational</a:t>
          </a:r>
          <a:r>
            <a:rPr lang="en-US" sz="1400" dirty="0"/>
            <a:t> requirements for learners</a:t>
          </a:r>
        </a:p>
      </dgm:t>
    </dgm:pt>
    <dgm:pt modelId="{4016C1E2-F70E-453A-9EEC-26A83E9958C4}" type="parTrans" cxnId="{A49E407F-1382-4E6E-8C51-A01E6DB4B6EA}">
      <dgm:prSet/>
      <dgm:spPr/>
      <dgm:t>
        <a:bodyPr/>
        <a:lstStyle/>
        <a:p>
          <a:endParaRPr lang="de-DE" sz="2000"/>
        </a:p>
      </dgm:t>
    </dgm:pt>
    <dgm:pt modelId="{22445859-AFDC-4E44-92C5-10440328D838}" type="sibTrans" cxnId="{A49E407F-1382-4E6E-8C51-A01E6DB4B6EA}">
      <dgm:prSet/>
      <dgm:spPr/>
      <dgm:t>
        <a:bodyPr/>
        <a:lstStyle/>
        <a:p>
          <a:endParaRPr lang="de-DE" sz="2000"/>
        </a:p>
      </dgm:t>
    </dgm:pt>
    <dgm:pt modelId="{92E50D97-502C-4F53-8DD1-1AC2B81239EF}" type="pres">
      <dgm:prSet presAssocID="{91C74300-1D94-45B0-9404-BFC419CDD5B8}" presName="linear" presStyleCnt="0">
        <dgm:presLayoutVars>
          <dgm:dir/>
          <dgm:animLvl val="lvl"/>
          <dgm:resizeHandles val="exact"/>
        </dgm:presLayoutVars>
      </dgm:prSet>
      <dgm:spPr/>
    </dgm:pt>
    <dgm:pt modelId="{B7BB6DD6-F50C-414C-A5D4-CAC29483591D}" type="pres">
      <dgm:prSet presAssocID="{50972E79-18DB-47B4-A67A-AB07EAEC3993}" presName="parentLin" presStyleCnt="0"/>
      <dgm:spPr/>
    </dgm:pt>
    <dgm:pt modelId="{306D26CA-8490-42E4-87BF-166C17D32E8C}" type="pres">
      <dgm:prSet presAssocID="{50972E79-18DB-47B4-A67A-AB07EAEC3993}" presName="parentLeftMargin" presStyleLbl="node1" presStyleIdx="0" presStyleCnt="4"/>
      <dgm:spPr/>
    </dgm:pt>
    <dgm:pt modelId="{038F3DA0-E4DC-4E6E-953F-10E1DC826974}" type="pres">
      <dgm:prSet presAssocID="{50972E79-18DB-47B4-A67A-AB07EAEC3993}" presName="parentText" presStyleLbl="node1" presStyleIdx="0" presStyleCnt="4" custScaleX="142857">
        <dgm:presLayoutVars>
          <dgm:chMax val="0"/>
          <dgm:bulletEnabled val="1"/>
        </dgm:presLayoutVars>
      </dgm:prSet>
      <dgm:spPr/>
    </dgm:pt>
    <dgm:pt modelId="{146FA731-C9CF-407C-9386-17808A0DBD83}" type="pres">
      <dgm:prSet presAssocID="{50972E79-18DB-47B4-A67A-AB07EAEC3993}" presName="negativeSpace" presStyleCnt="0"/>
      <dgm:spPr/>
    </dgm:pt>
    <dgm:pt modelId="{7905F075-6517-49D0-A323-3E842742DA6D}" type="pres">
      <dgm:prSet presAssocID="{50972E79-18DB-47B4-A67A-AB07EAEC3993}" presName="childText" presStyleLbl="conFgAcc1" presStyleIdx="0" presStyleCnt="4">
        <dgm:presLayoutVars>
          <dgm:bulletEnabled val="1"/>
        </dgm:presLayoutVars>
      </dgm:prSet>
      <dgm:spPr/>
    </dgm:pt>
    <dgm:pt modelId="{B312C9F9-DA0C-4A27-BE03-74AF29011571}" type="pres">
      <dgm:prSet presAssocID="{8708EB1D-6B25-408B-9E34-6DAD435E5C7F}" presName="spaceBetweenRectangles" presStyleCnt="0"/>
      <dgm:spPr/>
    </dgm:pt>
    <dgm:pt modelId="{E7C33F39-816C-454D-9851-4B3DAF899A44}" type="pres">
      <dgm:prSet presAssocID="{A6006B32-54D7-478D-91BA-7E61EA11FCD7}" presName="parentLin" presStyleCnt="0"/>
      <dgm:spPr/>
    </dgm:pt>
    <dgm:pt modelId="{0F06A4EC-2900-4537-B0B7-B7E793A83778}" type="pres">
      <dgm:prSet presAssocID="{A6006B32-54D7-478D-91BA-7E61EA11FCD7}" presName="parentLeftMargin" presStyleLbl="node1" presStyleIdx="0" presStyleCnt="4"/>
      <dgm:spPr/>
    </dgm:pt>
    <dgm:pt modelId="{5401B369-5EED-46AA-883C-B72864CB249B}" type="pres">
      <dgm:prSet presAssocID="{A6006B32-54D7-478D-91BA-7E61EA11FCD7}" presName="parentText" presStyleLbl="node1" presStyleIdx="1" presStyleCnt="4" custScaleX="142857">
        <dgm:presLayoutVars>
          <dgm:chMax val="0"/>
          <dgm:bulletEnabled val="1"/>
        </dgm:presLayoutVars>
      </dgm:prSet>
      <dgm:spPr/>
    </dgm:pt>
    <dgm:pt modelId="{4A9F220C-880A-4103-9DC5-10B112393A50}" type="pres">
      <dgm:prSet presAssocID="{A6006B32-54D7-478D-91BA-7E61EA11FCD7}" presName="negativeSpace" presStyleCnt="0"/>
      <dgm:spPr/>
    </dgm:pt>
    <dgm:pt modelId="{03CA1B6D-57E5-49A9-B835-BC8133FA3D17}" type="pres">
      <dgm:prSet presAssocID="{A6006B32-54D7-478D-91BA-7E61EA11FCD7}" presName="childText" presStyleLbl="conFgAcc1" presStyleIdx="1" presStyleCnt="4">
        <dgm:presLayoutVars>
          <dgm:bulletEnabled val="1"/>
        </dgm:presLayoutVars>
      </dgm:prSet>
      <dgm:spPr/>
    </dgm:pt>
    <dgm:pt modelId="{8CEFFD73-E89E-4246-9653-9F771B5A9903}" type="pres">
      <dgm:prSet presAssocID="{B1862BDF-18BD-4752-8F77-5F06BA300740}" presName="spaceBetweenRectangles" presStyleCnt="0"/>
      <dgm:spPr/>
    </dgm:pt>
    <dgm:pt modelId="{B2C2FBD3-E258-4F14-AFA1-AA7789D68431}" type="pres">
      <dgm:prSet presAssocID="{156C6755-919D-42E0-B3B2-A747005432C5}" presName="parentLin" presStyleCnt="0"/>
      <dgm:spPr/>
    </dgm:pt>
    <dgm:pt modelId="{DB42C46D-4B79-4D0C-86BE-443CE3EBC26C}" type="pres">
      <dgm:prSet presAssocID="{156C6755-919D-42E0-B3B2-A747005432C5}" presName="parentLeftMargin" presStyleLbl="node1" presStyleIdx="1" presStyleCnt="4"/>
      <dgm:spPr/>
    </dgm:pt>
    <dgm:pt modelId="{EF2FDC12-FD24-44BC-A013-548A460B2650}" type="pres">
      <dgm:prSet presAssocID="{156C6755-919D-42E0-B3B2-A747005432C5}" presName="parentText" presStyleLbl="node1" presStyleIdx="2" presStyleCnt="4" custScaleX="142857">
        <dgm:presLayoutVars>
          <dgm:chMax val="0"/>
          <dgm:bulletEnabled val="1"/>
        </dgm:presLayoutVars>
      </dgm:prSet>
      <dgm:spPr/>
    </dgm:pt>
    <dgm:pt modelId="{8EEDC2D2-4CB8-4691-B18D-F55B7EEE2DE3}" type="pres">
      <dgm:prSet presAssocID="{156C6755-919D-42E0-B3B2-A747005432C5}" presName="negativeSpace" presStyleCnt="0"/>
      <dgm:spPr/>
    </dgm:pt>
    <dgm:pt modelId="{1B13947D-DD7A-43D1-83A9-5229719482B8}" type="pres">
      <dgm:prSet presAssocID="{156C6755-919D-42E0-B3B2-A747005432C5}" presName="childText" presStyleLbl="conFgAcc1" presStyleIdx="2" presStyleCnt="4">
        <dgm:presLayoutVars>
          <dgm:bulletEnabled val="1"/>
        </dgm:presLayoutVars>
      </dgm:prSet>
      <dgm:spPr/>
    </dgm:pt>
    <dgm:pt modelId="{0120DB34-1FEE-4137-BE80-282D3FA9E5AC}" type="pres">
      <dgm:prSet presAssocID="{6EE649FF-466A-4B16-A6BE-F14DA0CD5C29}" presName="spaceBetweenRectangles" presStyleCnt="0"/>
      <dgm:spPr/>
    </dgm:pt>
    <dgm:pt modelId="{2862E511-0FD1-424C-853D-134C422614D4}" type="pres">
      <dgm:prSet presAssocID="{E4555A3C-FDBE-4B3A-8CD0-D56AAC0B03D9}" presName="parentLin" presStyleCnt="0"/>
      <dgm:spPr/>
    </dgm:pt>
    <dgm:pt modelId="{C52C362E-C31C-40F7-9294-4269CA0FD686}" type="pres">
      <dgm:prSet presAssocID="{E4555A3C-FDBE-4B3A-8CD0-D56AAC0B03D9}" presName="parentLeftMargin" presStyleLbl="node1" presStyleIdx="2" presStyleCnt="4"/>
      <dgm:spPr/>
    </dgm:pt>
    <dgm:pt modelId="{7E77A853-D4F7-4421-AC4B-01D0F2B46339}" type="pres">
      <dgm:prSet presAssocID="{E4555A3C-FDBE-4B3A-8CD0-D56AAC0B03D9}" presName="parentText" presStyleLbl="node1" presStyleIdx="3" presStyleCnt="4" custScaleX="142857">
        <dgm:presLayoutVars>
          <dgm:chMax val="0"/>
          <dgm:bulletEnabled val="1"/>
        </dgm:presLayoutVars>
      </dgm:prSet>
      <dgm:spPr/>
    </dgm:pt>
    <dgm:pt modelId="{76F6E9CA-A1D3-45AB-BADD-87F300FD3EE1}" type="pres">
      <dgm:prSet presAssocID="{E4555A3C-FDBE-4B3A-8CD0-D56AAC0B03D9}" presName="negativeSpace" presStyleCnt="0"/>
      <dgm:spPr/>
    </dgm:pt>
    <dgm:pt modelId="{76E89D6C-2084-4C40-81DA-17821EE560BE}" type="pres">
      <dgm:prSet presAssocID="{E4555A3C-FDBE-4B3A-8CD0-D56AAC0B03D9}" presName="childText" presStyleLbl="conFgAcc1" presStyleIdx="3" presStyleCnt="4">
        <dgm:presLayoutVars>
          <dgm:bulletEnabled val="1"/>
        </dgm:presLayoutVars>
      </dgm:prSet>
      <dgm:spPr/>
    </dgm:pt>
  </dgm:ptLst>
  <dgm:cxnLst>
    <dgm:cxn modelId="{6E32A102-A76E-4E65-96C8-96BCEE848B77}" type="presOf" srcId="{940ED032-FAD4-4634-8B4D-D4C2796C7759}" destId="{03CA1B6D-57E5-49A9-B835-BC8133FA3D17}" srcOrd="0" destOrd="0" presId="urn:microsoft.com/office/officeart/2005/8/layout/list1"/>
    <dgm:cxn modelId="{17AF3D03-E87D-4FF8-BD56-9948D7157463}" srcId="{156C6755-919D-42E0-B3B2-A747005432C5}" destId="{F9E7091E-194B-465E-A050-DEB2247BAED9}" srcOrd="0" destOrd="0" parTransId="{2BEFE35B-F280-4708-9AAE-BE6467EC6D57}" sibTransId="{7C847C41-102A-42AF-96E3-9EB218433F10}"/>
    <dgm:cxn modelId="{2581F90A-1D34-4787-97C1-EF402221FCB8}" type="presOf" srcId="{50972E79-18DB-47B4-A67A-AB07EAEC3993}" destId="{306D26CA-8490-42E4-87BF-166C17D32E8C}" srcOrd="0" destOrd="0" presId="urn:microsoft.com/office/officeart/2005/8/layout/list1"/>
    <dgm:cxn modelId="{D65BDA1C-8455-4339-A65B-E8BB4C9E722C}" type="presOf" srcId="{91C74300-1D94-45B0-9404-BFC419CDD5B8}" destId="{92E50D97-502C-4F53-8DD1-1AC2B81239EF}" srcOrd="0" destOrd="0" presId="urn:microsoft.com/office/officeart/2005/8/layout/list1"/>
    <dgm:cxn modelId="{73D8AF33-FA84-4707-ABCC-DA1425D0BA73}" srcId="{91C74300-1D94-45B0-9404-BFC419CDD5B8}" destId="{E4555A3C-FDBE-4B3A-8CD0-D56AAC0B03D9}" srcOrd="3" destOrd="0" parTransId="{F050B7EC-D307-48AF-BA2C-8DB0576D2876}" sibTransId="{6D91491A-51BA-4C86-9685-B8455146BFD7}"/>
    <dgm:cxn modelId="{44D7783D-62E9-4C44-A5C4-6C44B149A968}" type="presOf" srcId="{F9E7091E-194B-465E-A050-DEB2247BAED9}" destId="{1B13947D-DD7A-43D1-83A9-5229719482B8}" srcOrd="0" destOrd="0" presId="urn:microsoft.com/office/officeart/2005/8/layout/list1"/>
    <dgm:cxn modelId="{365CED5D-B522-494F-920B-1822DD5D7C8C}" srcId="{91C74300-1D94-45B0-9404-BFC419CDD5B8}" destId="{A6006B32-54D7-478D-91BA-7E61EA11FCD7}" srcOrd="1" destOrd="0" parTransId="{13DFEDFB-E690-4548-9A62-B5294DE8246D}" sibTransId="{B1862BDF-18BD-4752-8F77-5F06BA300740}"/>
    <dgm:cxn modelId="{27014161-A04F-4BD0-8037-B76C4B415F95}" type="presOf" srcId="{A6006B32-54D7-478D-91BA-7E61EA11FCD7}" destId="{5401B369-5EED-46AA-883C-B72864CB249B}" srcOrd="1" destOrd="0" presId="urn:microsoft.com/office/officeart/2005/8/layout/list1"/>
    <dgm:cxn modelId="{93D01363-B837-4037-88AC-CA50F3F23FA7}" srcId="{E4555A3C-FDBE-4B3A-8CD0-D56AAC0B03D9}" destId="{BE458885-B52D-427D-B8FF-C7546EAC39D8}" srcOrd="0" destOrd="0" parTransId="{1A04FDDD-E041-4EE9-9A04-510FEA34829B}" sibTransId="{80450461-4985-42FA-9716-42731F76822F}"/>
    <dgm:cxn modelId="{B5614066-4068-4E17-900A-CE86B20C342A}" srcId="{156C6755-919D-42E0-B3B2-A747005432C5}" destId="{5C380DEE-217B-4F75-9F39-6E0E4D09556B}" srcOrd="2" destOrd="0" parTransId="{2A3D727C-0B69-4A1B-BC8A-DF2D09AE61CF}" sibTransId="{446768D3-B5C5-41F7-9B47-6D09CEFA7903}"/>
    <dgm:cxn modelId="{30231A79-C70E-45CA-8503-46612A44441F}" srcId="{156C6755-919D-42E0-B3B2-A747005432C5}" destId="{EF3B4703-6C64-4A46-9003-6E8C64521665}" srcOrd="1" destOrd="0" parTransId="{7BB581AE-6364-4EAC-B503-0ED3A832AFA1}" sibTransId="{C19902CA-11CC-4B57-BC73-8DD02FBB8856}"/>
    <dgm:cxn modelId="{62240D5A-46F8-4005-9DC4-AFA45A006DE3}" type="presOf" srcId="{EF3B4703-6C64-4A46-9003-6E8C64521665}" destId="{1B13947D-DD7A-43D1-83A9-5229719482B8}" srcOrd="0" destOrd="1" presId="urn:microsoft.com/office/officeart/2005/8/layout/list1"/>
    <dgm:cxn modelId="{6439387F-5472-4ACB-8311-4E764E10561F}" type="presOf" srcId="{BE458885-B52D-427D-B8FF-C7546EAC39D8}" destId="{76E89D6C-2084-4C40-81DA-17821EE560BE}" srcOrd="0" destOrd="0" presId="urn:microsoft.com/office/officeart/2005/8/layout/list1"/>
    <dgm:cxn modelId="{A49E407F-1382-4E6E-8C51-A01E6DB4B6EA}" srcId="{E4555A3C-FDBE-4B3A-8CD0-D56AAC0B03D9}" destId="{15BBF008-5A13-4973-A988-4D801F7C3650}" srcOrd="1" destOrd="0" parTransId="{4016C1E2-F70E-453A-9EEC-26A83E9958C4}" sibTransId="{22445859-AFDC-4E44-92C5-10440328D838}"/>
    <dgm:cxn modelId="{3279767F-4B20-45FC-8529-71B0522B7222}" type="presOf" srcId="{E4555A3C-FDBE-4B3A-8CD0-D56AAC0B03D9}" destId="{C52C362E-C31C-40F7-9294-4269CA0FD686}" srcOrd="0" destOrd="0" presId="urn:microsoft.com/office/officeart/2005/8/layout/list1"/>
    <dgm:cxn modelId="{03299881-25C6-45EB-8DB4-FEA6411291FB}" type="presOf" srcId="{5C380DEE-217B-4F75-9F39-6E0E4D09556B}" destId="{1B13947D-DD7A-43D1-83A9-5229719482B8}" srcOrd="0" destOrd="2" presId="urn:microsoft.com/office/officeart/2005/8/layout/list1"/>
    <dgm:cxn modelId="{053E8B86-A957-42C3-8BFF-C1235EBE55CC}" type="presOf" srcId="{A6006B32-54D7-478D-91BA-7E61EA11FCD7}" destId="{0F06A4EC-2900-4537-B0B7-B7E793A83778}" srcOrd="0" destOrd="0" presId="urn:microsoft.com/office/officeart/2005/8/layout/list1"/>
    <dgm:cxn modelId="{C999A986-A705-4BFB-AF6A-A6717ABAC981}" type="presOf" srcId="{1F493950-75CA-4F50-A781-3B7F717179AF}" destId="{03CA1B6D-57E5-49A9-B835-BC8133FA3D17}" srcOrd="0" destOrd="2" presId="urn:microsoft.com/office/officeart/2005/8/layout/list1"/>
    <dgm:cxn modelId="{5181918C-2C6D-4B2F-A00C-30C149ADB633}" type="presOf" srcId="{E4555A3C-FDBE-4B3A-8CD0-D56AAC0B03D9}" destId="{7E77A853-D4F7-4421-AC4B-01D0F2B46339}" srcOrd="1" destOrd="0" presId="urn:microsoft.com/office/officeart/2005/8/layout/list1"/>
    <dgm:cxn modelId="{DB5B7A91-8294-4AD9-B1D1-669AE8175060}" type="presOf" srcId="{15BBF008-5A13-4973-A988-4D801F7C3650}" destId="{76E89D6C-2084-4C40-81DA-17821EE560BE}" srcOrd="0" destOrd="1" presId="urn:microsoft.com/office/officeart/2005/8/layout/list1"/>
    <dgm:cxn modelId="{A4F7589B-B607-4DAC-8D81-AA76C7B85374}" type="presOf" srcId="{092E5D12-B61D-4E69-803A-9BE294502447}" destId="{03CA1B6D-57E5-49A9-B835-BC8133FA3D17}" srcOrd="0" destOrd="1" presId="urn:microsoft.com/office/officeart/2005/8/layout/list1"/>
    <dgm:cxn modelId="{82D4A99F-D3A3-4297-9F5A-850D9394DE6A}" srcId="{A6006B32-54D7-478D-91BA-7E61EA11FCD7}" destId="{092E5D12-B61D-4E69-803A-9BE294502447}" srcOrd="1" destOrd="0" parTransId="{1129F315-C8D5-43DE-A843-B62B70D8618F}" sibTransId="{EDF9BC68-289A-4048-ADD9-3653B6D9FA42}"/>
    <dgm:cxn modelId="{449130C0-29A3-4B5F-A6D4-063CA4164921}" type="presOf" srcId="{156C6755-919D-42E0-B3B2-A747005432C5}" destId="{EF2FDC12-FD24-44BC-A013-548A460B2650}" srcOrd="1" destOrd="0" presId="urn:microsoft.com/office/officeart/2005/8/layout/list1"/>
    <dgm:cxn modelId="{BD5084C4-5108-44FC-A50E-98D74CC438AE}" srcId="{A6006B32-54D7-478D-91BA-7E61EA11FCD7}" destId="{940ED032-FAD4-4634-8B4D-D4C2796C7759}" srcOrd="0" destOrd="0" parTransId="{7DDD066E-4F1D-478A-98CA-BCD5FB90CBE8}" sibTransId="{311D494D-5CC6-41FE-B504-9BAD78B5E221}"/>
    <dgm:cxn modelId="{9FEF0CC8-AE94-4A3F-A130-4041818184C5}" type="presOf" srcId="{156C6755-919D-42E0-B3B2-A747005432C5}" destId="{DB42C46D-4B79-4D0C-86BE-443CE3EBC26C}" srcOrd="0" destOrd="0" presId="urn:microsoft.com/office/officeart/2005/8/layout/list1"/>
    <dgm:cxn modelId="{1E4EE5D3-9682-437B-95EF-38A1609F00B6}" srcId="{91C74300-1D94-45B0-9404-BFC419CDD5B8}" destId="{156C6755-919D-42E0-B3B2-A747005432C5}" srcOrd="2" destOrd="0" parTransId="{95D4B93F-FF73-4226-811E-0327A4B3237A}" sibTransId="{6EE649FF-466A-4B16-A6BE-F14DA0CD5C29}"/>
    <dgm:cxn modelId="{85C007E9-CEEE-4C70-8D46-057B9EA7E972}" srcId="{91C74300-1D94-45B0-9404-BFC419CDD5B8}" destId="{50972E79-18DB-47B4-A67A-AB07EAEC3993}" srcOrd="0" destOrd="0" parTransId="{DCB95A39-8BB4-489C-837F-D1AB7EFEDD33}" sibTransId="{8708EB1D-6B25-408B-9E34-6DAD435E5C7F}"/>
    <dgm:cxn modelId="{3D0588F0-D75A-41EA-A97D-1C65DC53178C}" srcId="{A6006B32-54D7-478D-91BA-7E61EA11FCD7}" destId="{1F493950-75CA-4F50-A781-3B7F717179AF}" srcOrd="2" destOrd="0" parTransId="{D6E99460-5D35-43CF-9E8B-ACEE6649B7CE}" sibTransId="{1AB6DDCD-684C-46D9-A744-B566F15077F7}"/>
    <dgm:cxn modelId="{037250FE-EE07-4206-9335-785308453FC5}" type="presOf" srcId="{50972E79-18DB-47B4-A67A-AB07EAEC3993}" destId="{038F3DA0-E4DC-4E6E-953F-10E1DC826974}" srcOrd="1" destOrd="0" presId="urn:microsoft.com/office/officeart/2005/8/layout/list1"/>
    <dgm:cxn modelId="{AE2424AF-9E5C-4F7A-BEAE-7786A53E8A0F}" type="presParOf" srcId="{92E50D97-502C-4F53-8DD1-1AC2B81239EF}" destId="{B7BB6DD6-F50C-414C-A5D4-CAC29483591D}" srcOrd="0" destOrd="0" presId="urn:microsoft.com/office/officeart/2005/8/layout/list1"/>
    <dgm:cxn modelId="{26D8B9C6-976D-4651-8086-763001F10103}" type="presParOf" srcId="{B7BB6DD6-F50C-414C-A5D4-CAC29483591D}" destId="{306D26CA-8490-42E4-87BF-166C17D32E8C}" srcOrd="0" destOrd="0" presId="urn:microsoft.com/office/officeart/2005/8/layout/list1"/>
    <dgm:cxn modelId="{89916085-D1EC-443A-9258-D11A65AD9F09}" type="presParOf" srcId="{B7BB6DD6-F50C-414C-A5D4-CAC29483591D}" destId="{038F3DA0-E4DC-4E6E-953F-10E1DC826974}" srcOrd="1" destOrd="0" presId="urn:microsoft.com/office/officeart/2005/8/layout/list1"/>
    <dgm:cxn modelId="{F63B5913-CCA7-490F-8069-CB723421A999}" type="presParOf" srcId="{92E50D97-502C-4F53-8DD1-1AC2B81239EF}" destId="{146FA731-C9CF-407C-9386-17808A0DBD83}" srcOrd="1" destOrd="0" presId="urn:microsoft.com/office/officeart/2005/8/layout/list1"/>
    <dgm:cxn modelId="{D1BCBDFC-8921-4CD3-BC1D-41386403B2D8}" type="presParOf" srcId="{92E50D97-502C-4F53-8DD1-1AC2B81239EF}" destId="{7905F075-6517-49D0-A323-3E842742DA6D}" srcOrd="2" destOrd="0" presId="urn:microsoft.com/office/officeart/2005/8/layout/list1"/>
    <dgm:cxn modelId="{D345F1F4-BD81-4AFA-9E0B-85325BB2BF2C}" type="presParOf" srcId="{92E50D97-502C-4F53-8DD1-1AC2B81239EF}" destId="{B312C9F9-DA0C-4A27-BE03-74AF29011571}" srcOrd="3" destOrd="0" presId="urn:microsoft.com/office/officeart/2005/8/layout/list1"/>
    <dgm:cxn modelId="{2A0A7E07-5845-4284-9F51-74C4096A76C6}" type="presParOf" srcId="{92E50D97-502C-4F53-8DD1-1AC2B81239EF}" destId="{E7C33F39-816C-454D-9851-4B3DAF899A44}" srcOrd="4" destOrd="0" presId="urn:microsoft.com/office/officeart/2005/8/layout/list1"/>
    <dgm:cxn modelId="{0E19A98F-8DCB-4114-BC1F-FC220091B562}" type="presParOf" srcId="{E7C33F39-816C-454D-9851-4B3DAF899A44}" destId="{0F06A4EC-2900-4537-B0B7-B7E793A83778}" srcOrd="0" destOrd="0" presId="urn:microsoft.com/office/officeart/2005/8/layout/list1"/>
    <dgm:cxn modelId="{D758F99D-20A0-48DB-B189-F89795C05F64}" type="presParOf" srcId="{E7C33F39-816C-454D-9851-4B3DAF899A44}" destId="{5401B369-5EED-46AA-883C-B72864CB249B}" srcOrd="1" destOrd="0" presId="urn:microsoft.com/office/officeart/2005/8/layout/list1"/>
    <dgm:cxn modelId="{64DF550E-03AC-47FC-B5B2-FB3E7FEE9AD2}" type="presParOf" srcId="{92E50D97-502C-4F53-8DD1-1AC2B81239EF}" destId="{4A9F220C-880A-4103-9DC5-10B112393A50}" srcOrd="5" destOrd="0" presId="urn:microsoft.com/office/officeart/2005/8/layout/list1"/>
    <dgm:cxn modelId="{5F1C8E84-02BC-40CD-80BB-6CE74E1AD13E}" type="presParOf" srcId="{92E50D97-502C-4F53-8DD1-1AC2B81239EF}" destId="{03CA1B6D-57E5-49A9-B835-BC8133FA3D17}" srcOrd="6" destOrd="0" presId="urn:microsoft.com/office/officeart/2005/8/layout/list1"/>
    <dgm:cxn modelId="{E2CDEAD1-522D-426C-84CB-FF8C00D6BA5A}" type="presParOf" srcId="{92E50D97-502C-4F53-8DD1-1AC2B81239EF}" destId="{8CEFFD73-E89E-4246-9653-9F771B5A9903}" srcOrd="7" destOrd="0" presId="urn:microsoft.com/office/officeart/2005/8/layout/list1"/>
    <dgm:cxn modelId="{BC206BE5-D24F-490C-B74C-A15F6E479B84}" type="presParOf" srcId="{92E50D97-502C-4F53-8DD1-1AC2B81239EF}" destId="{B2C2FBD3-E258-4F14-AFA1-AA7789D68431}" srcOrd="8" destOrd="0" presId="urn:microsoft.com/office/officeart/2005/8/layout/list1"/>
    <dgm:cxn modelId="{3F8CF63B-BBC4-40BB-B9EA-665AB983877F}" type="presParOf" srcId="{B2C2FBD3-E258-4F14-AFA1-AA7789D68431}" destId="{DB42C46D-4B79-4D0C-86BE-443CE3EBC26C}" srcOrd="0" destOrd="0" presId="urn:microsoft.com/office/officeart/2005/8/layout/list1"/>
    <dgm:cxn modelId="{F2A36980-3DFC-4175-B022-58959050B0A1}" type="presParOf" srcId="{B2C2FBD3-E258-4F14-AFA1-AA7789D68431}" destId="{EF2FDC12-FD24-44BC-A013-548A460B2650}" srcOrd="1" destOrd="0" presId="urn:microsoft.com/office/officeart/2005/8/layout/list1"/>
    <dgm:cxn modelId="{18749C22-4D9C-4BD0-9640-D3B25ABABF49}" type="presParOf" srcId="{92E50D97-502C-4F53-8DD1-1AC2B81239EF}" destId="{8EEDC2D2-4CB8-4691-B18D-F55B7EEE2DE3}" srcOrd="9" destOrd="0" presId="urn:microsoft.com/office/officeart/2005/8/layout/list1"/>
    <dgm:cxn modelId="{854986BF-D01F-491F-AA60-8C7B97E6AF53}" type="presParOf" srcId="{92E50D97-502C-4F53-8DD1-1AC2B81239EF}" destId="{1B13947D-DD7A-43D1-83A9-5229719482B8}" srcOrd="10" destOrd="0" presId="urn:microsoft.com/office/officeart/2005/8/layout/list1"/>
    <dgm:cxn modelId="{0452047C-4AFB-4502-A59E-5800A8F74914}" type="presParOf" srcId="{92E50D97-502C-4F53-8DD1-1AC2B81239EF}" destId="{0120DB34-1FEE-4137-BE80-282D3FA9E5AC}" srcOrd="11" destOrd="0" presId="urn:microsoft.com/office/officeart/2005/8/layout/list1"/>
    <dgm:cxn modelId="{74B2CC84-837B-4C0B-AD44-186C0D6F7920}" type="presParOf" srcId="{92E50D97-502C-4F53-8DD1-1AC2B81239EF}" destId="{2862E511-0FD1-424C-853D-134C422614D4}" srcOrd="12" destOrd="0" presId="urn:microsoft.com/office/officeart/2005/8/layout/list1"/>
    <dgm:cxn modelId="{AC16B8F4-1462-40D4-959C-6B3EBA607E22}" type="presParOf" srcId="{2862E511-0FD1-424C-853D-134C422614D4}" destId="{C52C362E-C31C-40F7-9294-4269CA0FD686}" srcOrd="0" destOrd="0" presId="urn:microsoft.com/office/officeart/2005/8/layout/list1"/>
    <dgm:cxn modelId="{57BF7D55-1626-4CE5-A4E6-9ABFFAA0E39F}" type="presParOf" srcId="{2862E511-0FD1-424C-853D-134C422614D4}" destId="{7E77A853-D4F7-4421-AC4B-01D0F2B46339}" srcOrd="1" destOrd="0" presId="urn:microsoft.com/office/officeart/2005/8/layout/list1"/>
    <dgm:cxn modelId="{2A070C6C-0D43-4D12-9F60-C1B5D9212926}" type="presParOf" srcId="{92E50D97-502C-4F53-8DD1-1AC2B81239EF}" destId="{76F6E9CA-A1D3-45AB-BADD-87F300FD3EE1}" srcOrd="13" destOrd="0" presId="urn:microsoft.com/office/officeart/2005/8/layout/list1"/>
    <dgm:cxn modelId="{19A2D43E-1BBA-4B1D-ADB1-5E28602F2E2C}" type="presParOf" srcId="{92E50D97-502C-4F53-8DD1-1AC2B81239EF}" destId="{76E89D6C-2084-4C40-81DA-17821EE560B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C74300-1D94-45B0-9404-BFC419CDD5B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50972E79-18DB-47B4-A67A-AB07EAEC3993}">
      <dgm:prSet phldrT="[Text]" custT="1"/>
      <dgm:spPr>
        <a:solidFill>
          <a:schemeClr val="bg2">
            <a:lumMod val="50000"/>
          </a:schemeClr>
        </a:solidFill>
      </dgm:spPr>
      <dgm:t>
        <a:bodyPr/>
        <a:lstStyle/>
        <a:p>
          <a:r>
            <a:rPr lang="en-US" sz="1600" b="1" dirty="0"/>
            <a:t>IO3 SAFE Teacher training course on </a:t>
          </a:r>
          <a:r>
            <a:rPr lang="en-US" sz="1600" b="1" dirty="0" err="1"/>
            <a:t>Streamlabs</a:t>
          </a:r>
          <a:r>
            <a:rPr lang="en-US" sz="1600" b="1" dirty="0"/>
            <a:t> OBS and use of streaming platforms</a:t>
          </a:r>
          <a:endParaRPr lang="de-DE" sz="1600" b="1" dirty="0"/>
        </a:p>
      </dgm:t>
    </dgm:pt>
    <dgm:pt modelId="{DCB95A39-8BB4-489C-837F-D1AB7EFEDD33}" type="parTrans" cxnId="{85C007E9-CEEE-4C70-8D46-057B9EA7E972}">
      <dgm:prSet/>
      <dgm:spPr/>
      <dgm:t>
        <a:bodyPr/>
        <a:lstStyle/>
        <a:p>
          <a:endParaRPr lang="de-DE" sz="2000"/>
        </a:p>
      </dgm:t>
    </dgm:pt>
    <dgm:pt modelId="{8708EB1D-6B25-408B-9E34-6DAD435E5C7F}" type="sibTrans" cxnId="{85C007E9-CEEE-4C70-8D46-057B9EA7E972}">
      <dgm:prSet/>
      <dgm:spPr/>
      <dgm:t>
        <a:bodyPr/>
        <a:lstStyle/>
        <a:p>
          <a:endParaRPr lang="de-DE" sz="2000"/>
        </a:p>
      </dgm:t>
    </dgm:pt>
    <dgm:pt modelId="{A6006B32-54D7-478D-91BA-7E61EA11FCD7}">
      <dgm:prSet phldrT="[Text]" custT="1"/>
      <dgm:spPr/>
      <dgm:t>
        <a:bodyPr/>
        <a:lstStyle/>
        <a:p>
          <a:r>
            <a:rPr lang="en-US" sz="1600" b="1" dirty="0"/>
            <a:t>Classroom Materials (1): Streaming platform </a:t>
          </a:r>
          <a:endParaRPr lang="de-DE" sz="1600" dirty="0"/>
        </a:p>
      </dgm:t>
    </dgm:pt>
    <dgm:pt modelId="{13DFEDFB-E690-4548-9A62-B5294DE8246D}" type="parTrans" cxnId="{365CED5D-B522-494F-920B-1822DD5D7C8C}">
      <dgm:prSet/>
      <dgm:spPr/>
      <dgm:t>
        <a:bodyPr/>
        <a:lstStyle/>
        <a:p>
          <a:endParaRPr lang="de-DE" sz="2000"/>
        </a:p>
      </dgm:t>
    </dgm:pt>
    <dgm:pt modelId="{B1862BDF-18BD-4752-8F77-5F06BA300740}" type="sibTrans" cxnId="{365CED5D-B522-494F-920B-1822DD5D7C8C}">
      <dgm:prSet/>
      <dgm:spPr/>
      <dgm:t>
        <a:bodyPr/>
        <a:lstStyle/>
        <a:p>
          <a:endParaRPr lang="de-DE" sz="2000"/>
        </a:p>
      </dgm:t>
    </dgm:pt>
    <dgm:pt modelId="{940ED032-FAD4-4634-8B4D-D4C2796C7759}">
      <dgm:prSet custT="1"/>
      <dgm:spPr/>
      <dgm:t>
        <a:bodyPr/>
        <a:lstStyle/>
        <a:p>
          <a:r>
            <a:rPr lang="en-US" sz="1400" dirty="0"/>
            <a:t>Classroom Materials for Module 1: Streaming is easy: Streaming platforms and their use for school education</a:t>
          </a:r>
        </a:p>
      </dgm:t>
    </dgm:pt>
    <dgm:pt modelId="{7DDD066E-4F1D-478A-98CA-BCD5FB90CBE8}" type="parTrans" cxnId="{BD5084C4-5108-44FC-A50E-98D74CC438AE}">
      <dgm:prSet/>
      <dgm:spPr/>
      <dgm:t>
        <a:bodyPr/>
        <a:lstStyle/>
        <a:p>
          <a:endParaRPr lang="de-DE" sz="2000"/>
        </a:p>
      </dgm:t>
    </dgm:pt>
    <dgm:pt modelId="{311D494D-5CC6-41FE-B504-9BAD78B5E221}" type="sibTrans" cxnId="{BD5084C4-5108-44FC-A50E-98D74CC438AE}">
      <dgm:prSet/>
      <dgm:spPr/>
      <dgm:t>
        <a:bodyPr/>
        <a:lstStyle/>
        <a:p>
          <a:endParaRPr lang="de-DE" sz="2000"/>
        </a:p>
      </dgm:t>
    </dgm:pt>
    <dgm:pt modelId="{092E5D12-B61D-4E69-803A-9BE294502447}">
      <dgm:prSet custT="1"/>
      <dgm:spPr/>
      <dgm:t>
        <a:bodyPr/>
        <a:lstStyle/>
        <a:p>
          <a:r>
            <a:rPr lang="en-US" sz="1400" dirty="0"/>
            <a:t>Classroom Materials for Module 2: How to stream: Introduction to Twitch as and example of a running streaming platform</a:t>
          </a:r>
        </a:p>
      </dgm:t>
    </dgm:pt>
    <dgm:pt modelId="{1129F315-C8D5-43DE-A843-B62B70D8618F}" type="parTrans" cxnId="{82D4A99F-D3A3-4297-9F5A-850D9394DE6A}">
      <dgm:prSet/>
      <dgm:spPr/>
      <dgm:t>
        <a:bodyPr/>
        <a:lstStyle/>
        <a:p>
          <a:endParaRPr lang="de-DE" sz="2000"/>
        </a:p>
      </dgm:t>
    </dgm:pt>
    <dgm:pt modelId="{EDF9BC68-289A-4048-ADD9-3653B6D9FA42}" type="sibTrans" cxnId="{82D4A99F-D3A3-4297-9F5A-850D9394DE6A}">
      <dgm:prSet/>
      <dgm:spPr/>
      <dgm:t>
        <a:bodyPr/>
        <a:lstStyle/>
        <a:p>
          <a:endParaRPr lang="de-DE" sz="2000"/>
        </a:p>
      </dgm:t>
    </dgm:pt>
    <dgm:pt modelId="{1F493950-75CA-4F50-A781-3B7F717179AF}">
      <dgm:prSet custT="1"/>
      <dgm:spPr/>
      <dgm:t>
        <a:bodyPr/>
        <a:lstStyle/>
        <a:p>
          <a:r>
            <a:rPr lang="en-US" sz="1400" dirty="0"/>
            <a:t>Classroom Materials for Module 3: Get connected: </a:t>
          </a:r>
          <a:r>
            <a:rPr lang="en-US" sz="1400" dirty="0" err="1"/>
            <a:t>Conecting</a:t>
          </a:r>
          <a:r>
            <a:rPr lang="en-US" sz="1400" dirty="0"/>
            <a:t> streaming platforms by teachers </a:t>
          </a:r>
        </a:p>
      </dgm:t>
    </dgm:pt>
    <dgm:pt modelId="{D6E99460-5D35-43CF-9E8B-ACEE6649B7CE}" type="parTrans" cxnId="{3D0588F0-D75A-41EA-A97D-1C65DC53178C}">
      <dgm:prSet/>
      <dgm:spPr/>
      <dgm:t>
        <a:bodyPr/>
        <a:lstStyle/>
        <a:p>
          <a:endParaRPr lang="de-DE" sz="2000"/>
        </a:p>
      </dgm:t>
    </dgm:pt>
    <dgm:pt modelId="{1AB6DDCD-684C-46D9-A744-B566F15077F7}" type="sibTrans" cxnId="{3D0588F0-D75A-41EA-A97D-1C65DC53178C}">
      <dgm:prSet/>
      <dgm:spPr/>
      <dgm:t>
        <a:bodyPr/>
        <a:lstStyle/>
        <a:p>
          <a:endParaRPr lang="de-DE" sz="2000"/>
        </a:p>
      </dgm:t>
    </dgm:pt>
    <dgm:pt modelId="{156C6755-919D-42E0-B3B2-A747005432C5}">
      <dgm:prSet custT="1"/>
      <dgm:spPr/>
      <dgm:t>
        <a:bodyPr/>
        <a:lstStyle/>
        <a:p>
          <a:r>
            <a:rPr lang="en-US" sz="1600" b="1" dirty="0"/>
            <a:t>Classroom Material (2): Streaming software</a:t>
          </a:r>
        </a:p>
      </dgm:t>
    </dgm:pt>
    <dgm:pt modelId="{95D4B93F-FF73-4226-811E-0327A4B3237A}" type="parTrans" cxnId="{1E4EE5D3-9682-437B-95EF-38A1609F00B6}">
      <dgm:prSet/>
      <dgm:spPr/>
      <dgm:t>
        <a:bodyPr/>
        <a:lstStyle/>
        <a:p>
          <a:endParaRPr lang="de-DE" sz="2000"/>
        </a:p>
      </dgm:t>
    </dgm:pt>
    <dgm:pt modelId="{6EE649FF-466A-4B16-A6BE-F14DA0CD5C29}" type="sibTrans" cxnId="{1E4EE5D3-9682-437B-95EF-38A1609F00B6}">
      <dgm:prSet/>
      <dgm:spPr/>
      <dgm:t>
        <a:bodyPr/>
        <a:lstStyle/>
        <a:p>
          <a:endParaRPr lang="de-DE" sz="2000"/>
        </a:p>
      </dgm:t>
    </dgm:pt>
    <dgm:pt modelId="{F9E7091E-194B-465E-A050-DEB2247BAED9}">
      <dgm:prSet custT="1"/>
      <dgm:spPr/>
      <dgm:t>
        <a:bodyPr/>
        <a:lstStyle/>
        <a:p>
          <a:r>
            <a:rPr lang="en-US" sz="1400" dirty="0"/>
            <a:t>Classroom Materials for Module 4: Stream yourself: Introduction to the use of the streaming software </a:t>
          </a:r>
          <a:r>
            <a:rPr lang="en-US" sz="1400" dirty="0" err="1"/>
            <a:t>Streamlabs</a:t>
          </a:r>
          <a:r>
            <a:rPr lang="en-US" sz="1400" dirty="0"/>
            <a:t> OBS</a:t>
          </a:r>
        </a:p>
      </dgm:t>
    </dgm:pt>
    <dgm:pt modelId="{2BEFE35B-F280-4708-9AAE-BE6467EC6D57}" type="parTrans" cxnId="{17AF3D03-E87D-4FF8-BD56-9948D7157463}">
      <dgm:prSet/>
      <dgm:spPr/>
      <dgm:t>
        <a:bodyPr/>
        <a:lstStyle/>
        <a:p>
          <a:endParaRPr lang="de-DE" sz="2000"/>
        </a:p>
      </dgm:t>
    </dgm:pt>
    <dgm:pt modelId="{7C847C41-102A-42AF-96E3-9EB218433F10}" type="sibTrans" cxnId="{17AF3D03-E87D-4FF8-BD56-9948D7157463}">
      <dgm:prSet/>
      <dgm:spPr/>
      <dgm:t>
        <a:bodyPr/>
        <a:lstStyle/>
        <a:p>
          <a:endParaRPr lang="de-DE" sz="2000"/>
        </a:p>
      </dgm:t>
    </dgm:pt>
    <dgm:pt modelId="{EF3B4703-6C64-4A46-9003-6E8C64521665}">
      <dgm:prSet custT="1"/>
      <dgm:spPr/>
      <dgm:t>
        <a:bodyPr/>
        <a:lstStyle/>
        <a:p>
          <a:r>
            <a:rPr lang="en-US" sz="1400" dirty="0"/>
            <a:t>Classroom Materials for Module 5: Overview: Alternatives to the streaming software </a:t>
          </a:r>
          <a:r>
            <a:rPr lang="en-US" sz="1400" dirty="0" err="1"/>
            <a:t>Streamlabs</a:t>
          </a:r>
          <a:r>
            <a:rPr lang="en-US" sz="1400" dirty="0"/>
            <a:t> OBS</a:t>
          </a:r>
        </a:p>
      </dgm:t>
    </dgm:pt>
    <dgm:pt modelId="{7BB581AE-6364-4EAC-B503-0ED3A832AFA1}" type="parTrans" cxnId="{30231A79-C70E-45CA-8503-46612A44441F}">
      <dgm:prSet/>
      <dgm:spPr/>
      <dgm:t>
        <a:bodyPr/>
        <a:lstStyle/>
        <a:p>
          <a:endParaRPr lang="de-DE" sz="2000"/>
        </a:p>
      </dgm:t>
    </dgm:pt>
    <dgm:pt modelId="{C19902CA-11CC-4B57-BC73-8DD02FBB8856}" type="sibTrans" cxnId="{30231A79-C70E-45CA-8503-46612A44441F}">
      <dgm:prSet/>
      <dgm:spPr/>
      <dgm:t>
        <a:bodyPr/>
        <a:lstStyle/>
        <a:p>
          <a:endParaRPr lang="de-DE" sz="2000"/>
        </a:p>
      </dgm:t>
    </dgm:pt>
    <dgm:pt modelId="{5C380DEE-217B-4F75-9F39-6E0E4D09556B}">
      <dgm:prSet custT="1"/>
      <dgm:spPr/>
      <dgm:t>
        <a:bodyPr/>
        <a:lstStyle/>
        <a:p>
          <a:r>
            <a:rPr lang="en-US" sz="1400" dirty="0"/>
            <a:t>Classroom Materials for Module 6: My first stream: Going online - First streaming</a:t>
          </a:r>
        </a:p>
      </dgm:t>
    </dgm:pt>
    <dgm:pt modelId="{2A3D727C-0B69-4A1B-BC8A-DF2D09AE61CF}" type="parTrans" cxnId="{B5614066-4068-4E17-900A-CE86B20C342A}">
      <dgm:prSet/>
      <dgm:spPr/>
      <dgm:t>
        <a:bodyPr/>
        <a:lstStyle/>
        <a:p>
          <a:endParaRPr lang="de-DE" sz="2000"/>
        </a:p>
      </dgm:t>
    </dgm:pt>
    <dgm:pt modelId="{446768D3-B5C5-41F7-9B47-6D09CEFA7903}" type="sibTrans" cxnId="{B5614066-4068-4E17-900A-CE86B20C342A}">
      <dgm:prSet/>
      <dgm:spPr/>
      <dgm:t>
        <a:bodyPr/>
        <a:lstStyle/>
        <a:p>
          <a:endParaRPr lang="de-DE" sz="2000"/>
        </a:p>
      </dgm:t>
    </dgm:pt>
    <dgm:pt modelId="{E4555A3C-FDBE-4B3A-8CD0-D56AAC0B03D9}">
      <dgm:prSet custT="1"/>
      <dgm:spPr/>
      <dgm:t>
        <a:bodyPr/>
        <a:lstStyle/>
        <a:p>
          <a:r>
            <a:rPr lang="en-US" sz="1600" b="1" dirty="0"/>
            <a:t>Classroom Material (3): Streaming Environment </a:t>
          </a:r>
        </a:p>
      </dgm:t>
    </dgm:pt>
    <dgm:pt modelId="{F050B7EC-D307-48AF-BA2C-8DB0576D2876}" type="parTrans" cxnId="{73D8AF33-FA84-4707-ABCC-DA1425D0BA73}">
      <dgm:prSet/>
      <dgm:spPr/>
      <dgm:t>
        <a:bodyPr/>
        <a:lstStyle/>
        <a:p>
          <a:endParaRPr lang="de-DE" sz="2000"/>
        </a:p>
      </dgm:t>
    </dgm:pt>
    <dgm:pt modelId="{6D91491A-51BA-4C86-9685-B8455146BFD7}" type="sibTrans" cxnId="{73D8AF33-FA84-4707-ABCC-DA1425D0BA73}">
      <dgm:prSet/>
      <dgm:spPr/>
      <dgm:t>
        <a:bodyPr/>
        <a:lstStyle/>
        <a:p>
          <a:endParaRPr lang="de-DE" sz="2000"/>
        </a:p>
      </dgm:t>
    </dgm:pt>
    <dgm:pt modelId="{BE458885-B52D-427D-B8FF-C7546EAC39D8}">
      <dgm:prSet custT="1"/>
      <dgm:spPr/>
      <dgm:t>
        <a:bodyPr/>
        <a:lstStyle/>
        <a:p>
          <a:r>
            <a:rPr lang="en-US" sz="1400" dirty="0"/>
            <a:t>Classroom Materials for Module 7: Easy school requirements: Technical and </a:t>
          </a:r>
          <a:r>
            <a:rPr lang="en-US" sz="1400" dirty="0" err="1"/>
            <a:t>organisational</a:t>
          </a:r>
          <a:r>
            <a:rPr lang="en-US" sz="1400" dirty="0"/>
            <a:t> requirements at school and for teachers </a:t>
          </a:r>
        </a:p>
      </dgm:t>
    </dgm:pt>
    <dgm:pt modelId="{1A04FDDD-E041-4EE9-9A04-510FEA34829B}" type="parTrans" cxnId="{93D01363-B837-4037-88AC-CA50F3F23FA7}">
      <dgm:prSet/>
      <dgm:spPr/>
      <dgm:t>
        <a:bodyPr/>
        <a:lstStyle/>
        <a:p>
          <a:endParaRPr lang="de-DE" sz="2000"/>
        </a:p>
      </dgm:t>
    </dgm:pt>
    <dgm:pt modelId="{80450461-4985-42FA-9716-42731F76822F}" type="sibTrans" cxnId="{93D01363-B837-4037-88AC-CA50F3F23FA7}">
      <dgm:prSet/>
      <dgm:spPr/>
      <dgm:t>
        <a:bodyPr/>
        <a:lstStyle/>
        <a:p>
          <a:endParaRPr lang="de-DE" sz="2000"/>
        </a:p>
      </dgm:t>
    </dgm:pt>
    <dgm:pt modelId="{15BBF008-5A13-4973-A988-4D801F7C3650}">
      <dgm:prSet custT="1"/>
      <dgm:spPr/>
      <dgm:t>
        <a:bodyPr/>
        <a:lstStyle/>
        <a:p>
          <a:r>
            <a:rPr lang="en-US" sz="1400" dirty="0"/>
            <a:t>Classroom Materials for Module 8: Easy learner requirements: Technical and </a:t>
          </a:r>
          <a:r>
            <a:rPr lang="en-US" sz="1400" dirty="0" err="1"/>
            <a:t>organisational</a:t>
          </a:r>
          <a:r>
            <a:rPr lang="en-US" sz="1400" dirty="0"/>
            <a:t> requirements for learners</a:t>
          </a:r>
        </a:p>
      </dgm:t>
    </dgm:pt>
    <dgm:pt modelId="{4016C1E2-F70E-453A-9EEC-26A83E9958C4}" type="parTrans" cxnId="{A49E407F-1382-4E6E-8C51-A01E6DB4B6EA}">
      <dgm:prSet/>
      <dgm:spPr/>
      <dgm:t>
        <a:bodyPr/>
        <a:lstStyle/>
        <a:p>
          <a:endParaRPr lang="de-DE" sz="2000"/>
        </a:p>
      </dgm:t>
    </dgm:pt>
    <dgm:pt modelId="{22445859-AFDC-4E44-92C5-10440328D838}" type="sibTrans" cxnId="{A49E407F-1382-4E6E-8C51-A01E6DB4B6EA}">
      <dgm:prSet/>
      <dgm:spPr/>
      <dgm:t>
        <a:bodyPr/>
        <a:lstStyle/>
        <a:p>
          <a:endParaRPr lang="de-DE" sz="2000"/>
        </a:p>
      </dgm:t>
    </dgm:pt>
    <dgm:pt modelId="{92E50D97-502C-4F53-8DD1-1AC2B81239EF}" type="pres">
      <dgm:prSet presAssocID="{91C74300-1D94-45B0-9404-BFC419CDD5B8}" presName="linear" presStyleCnt="0">
        <dgm:presLayoutVars>
          <dgm:dir/>
          <dgm:animLvl val="lvl"/>
          <dgm:resizeHandles val="exact"/>
        </dgm:presLayoutVars>
      </dgm:prSet>
      <dgm:spPr/>
    </dgm:pt>
    <dgm:pt modelId="{B7BB6DD6-F50C-414C-A5D4-CAC29483591D}" type="pres">
      <dgm:prSet presAssocID="{50972E79-18DB-47B4-A67A-AB07EAEC3993}" presName="parentLin" presStyleCnt="0"/>
      <dgm:spPr/>
    </dgm:pt>
    <dgm:pt modelId="{306D26CA-8490-42E4-87BF-166C17D32E8C}" type="pres">
      <dgm:prSet presAssocID="{50972E79-18DB-47B4-A67A-AB07EAEC3993}" presName="parentLeftMargin" presStyleLbl="node1" presStyleIdx="0" presStyleCnt="4"/>
      <dgm:spPr/>
    </dgm:pt>
    <dgm:pt modelId="{038F3DA0-E4DC-4E6E-953F-10E1DC826974}" type="pres">
      <dgm:prSet presAssocID="{50972E79-18DB-47B4-A67A-AB07EAEC3993}" presName="parentText" presStyleLbl="node1" presStyleIdx="0" presStyleCnt="4" custScaleX="142857" custScaleY="168503">
        <dgm:presLayoutVars>
          <dgm:chMax val="0"/>
          <dgm:bulletEnabled val="1"/>
        </dgm:presLayoutVars>
      </dgm:prSet>
      <dgm:spPr/>
    </dgm:pt>
    <dgm:pt modelId="{146FA731-C9CF-407C-9386-17808A0DBD83}" type="pres">
      <dgm:prSet presAssocID="{50972E79-18DB-47B4-A67A-AB07EAEC3993}" presName="negativeSpace" presStyleCnt="0"/>
      <dgm:spPr/>
    </dgm:pt>
    <dgm:pt modelId="{7905F075-6517-49D0-A323-3E842742DA6D}" type="pres">
      <dgm:prSet presAssocID="{50972E79-18DB-47B4-A67A-AB07EAEC3993}" presName="childText" presStyleLbl="conFgAcc1" presStyleIdx="0" presStyleCnt="4">
        <dgm:presLayoutVars>
          <dgm:bulletEnabled val="1"/>
        </dgm:presLayoutVars>
      </dgm:prSet>
      <dgm:spPr/>
    </dgm:pt>
    <dgm:pt modelId="{B312C9F9-DA0C-4A27-BE03-74AF29011571}" type="pres">
      <dgm:prSet presAssocID="{8708EB1D-6B25-408B-9E34-6DAD435E5C7F}" presName="spaceBetweenRectangles" presStyleCnt="0"/>
      <dgm:spPr/>
    </dgm:pt>
    <dgm:pt modelId="{E7C33F39-816C-454D-9851-4B3DAF899A44}" type="pres">
      <dgm:prSet presAssocID="{A6006B32-54D7-478D-91BA-7E61EA11FCD7}" presName="parentLin" presStyleCnt="0"/>
      <dgm:spPr/>
    </dgm:pt>
    <dgm:pt modelId="{0F06A4EC-2900-4537-B0B7-B7E793A83778}" type="pres">
      <dgm:prSet presAssocID="{A6006B32-54D7-478D-91BA-7E61EA11FCD7}" presName="parentLeftMargin" presStyleLbl="node1" presStyleIdx="0" presStyleCnt="4"/>
      <dgm:spPr/>
    </dgm:pt>
    <dgm:pt modelId="{5401B369-5EED-46AA-883C-B72864CB249B}" type="pres">
      <dgm:prSet presAssocID="{A6006B32-54D7-478D-91BA-7E61EA11FCD7}" presName="parentText" presStyleLbl="node1" presStyleIdx="1" presStyleCnt="4" custScaleX="142857">
        <dgm:presLayoutVars>
          <dgm:chMax val="0"/>
          <dgm:bulletEnabled val="1"/>
        </dgm:presLayoutVars>
      </dgm:prSet>
      <dgm:spPr/>
    </dgm:pt>
    <dgm:pt modelId="{4A9F220C-880A-4103-9DC5-10B112393A50}" type="pres">
      <dgm:prSet presAssocID="{A6006B32-54D7-478D-91BA-7E61EA11FCD7}" presName="negativeSpace" presStyleCnt="0"/>
      <dgm:spPr/>
    </dgm:pt>
    <dgm:pt modelId="{03CA1B6D-57E5-49A9-B835-BC8133FA3D17}" type="pres">
      <dgm:prSet presAssocID="{A6006B32-54D7-478D-91BA-7E61EA11FCD7}" presName="childText" presStyleLbl="conFgAcc1" presStyleIdx="1" presStyleCnt="4">
        <dgm:presLayoutVars>
          <dgm:bulletEnabled val="1"/>
        </dgm:presLayoutVars>
      </dgm:prSet>
      <dgm:spPr/>
    </dgm:pt>
    <dgm:pt modelId="{8CEFFD73-E89E-4246-9653-9F771B5A9903}" type="pres">
      <dgm:prSet presAssocID="{B1862BDF-18BD-4752-8F77-5F06BA300740}" presName="spaceBetweenRectangles" presStyleCnt="0"/>
      <dgm:spPr/>
    </dgm:pt>
    <dgm:pt modelId="{B2C2FBD3-E258-4F14-AFA1-AA7789D68431}" type="pres">
      <dgm:prSet presAssocID="{156C6755-919D-42E0-B3B2-A747005432C5}" presName="parentLin" presStyleCnt="0"/>
      <dgm:spPr/>
    </dgm:pt>
    <dgm:pt modelId="{DB42C46D-4B79-4D0C-86BE-443CE3EBC26C}" type="pres">
      <dgm:prSet presAssocID="{156C6755-919D-42E0-B3B2-A747005432C5}" presName="parentLeftMargin" presStyleLbl="node1" presStyleIdx="1" presStyleCnt="4"/>
      <dgm:spPr/>
    </dgm:pt>
    <dgm:pt modelId="{EF2FDC12-FD24-44BC-A013-548A460B2650}" type="pres">
      <dgm:prSet presAssocID="{156C6755-919D-42E0-B3B2-A747005432C5}" presName="parentText" presStyleLbl="node1" presStyleIdx="2" presStyleCnt="4" custScaleX="142857">
        <dgm:presLayoutVars>
          <dgm:chMax val="0"/>
          <dgm:bulletEnabled val="1"/>
        </dgm:presLayoutVars>
      </dgm:prSet>
      <dgm:spPr/>
    </dgm:pt>
    <dgm:pt modelId="{8EEDC2D2-4CB8-4691-B18D-F55B7EEE2DE3}" type="pres">
      <dgm:prSet presAssocID="{156C6755-919D-42E0-B3B2-A747005432C5}" presName="negativeSpace" presStyleCnt="0"/>
      <dgm:spPr/>
    </dgm:pt>
    <dgm:pt modelId="{1B13947D-DD7A-43D1-83A9-5229719482B8}" type="pres">
      <dgm:prSet presAssocID="{156C6755-919D-42E0-B3B2-A747005432C5}" presName="childText" presStyleLbl="conFgAcc1" presStyleIdx="2" presStyleCnt="4">
        <dgm:presLayoutVars>
          <dgm:bulletEnabled val="1"/>
        </dgm:presLayoutVars>
      </dgm:prSet>
      <dgm:spPr/>
    </dgm:pt>
    <dgm:pt modelId="{0120DB34-1FEE-4137-BE80-282D3FA9E5AC}" type="pres">
      <dgm:prSet presAssocID="{6EE649FF-466A-4B16-A6BE-F14DA0CD5C29}" presName="spaceBetweenRectangles" presStyleCnt="0"/>
      <dgm:spPr/>
    </dgm:pt>
    <dgm:pt modelId="{2862E511-0FD1-424C-853D-134C422614D4}" type="pres">
      <dgm:prSet presAssocID="{E4555A3C-FDBE-4B3A-8CD0-D56AAC0B03D9}" presName="parentLin" presStyleCnt="0"/>
      <dgm:spPr/>
    </dgm:pt>
    <dgm:pt modelId="{C52C362E-C31C-40F7-9294-4269CA0FD686}" type="pres">
      <dgm:prSet presAssocID="{E4555A3C-FDBE-4B3A-8CD0-D56AAC0B03D9}" presName="parentLeftMargin" presStyleLbl="node1" presStyleIdx="2" presStyleCnt="4"/>
      <dgm:spPr/>
    </dgm:pt>
    <dgm:pt modelId="{7E77A853-D4F7-4421-AC4B-01D0F2B46339}" type="pres">
      <dgm:prSet presAssocID="{E4555A3C-FDBE-4B3A-8CD0-D56AAC0B03D9}" presName="parentText" presStyleLbl="node1" presStyleIdx="3" presStyleCnt="4" custScaleX="142857">
        <dgm:presLayoutVars>
          <dgm:chMax val="0"/>
          <dgm:bulletEnabled val="1"/>
        </dgm:presLayoutVars>
      </dgm:prSet>
      <dgm:spPr/>
    </dgm:pt>
    <dgm:pt modelId="{76F6E9CA-A1D3-45AB-BADD-87F300FD3EE1}" type="pres">
      <dgm:prSet presAssocID="{E4555A3C-FDBE-4B3A-8CD0-D56AAC0B03D9}" presName="negativeSpace" presStyleCnt="0"/>
      <dgm:spPr/>
    </dgm:pt>
    <dgm:pt modelId="{76E89D6C-2084-4C40-81DA-17821EE560BE}" type="pres">
      <dgm:prSet presAssocID="{E4555A3C-FDBE-4B3A-8CD0-D56AAC0B03D9}" presName="childText" presStyleLbl="conFgAcc1" presStyleIdx="3" presStyleCnt="4">
        <dgm:presLayoutVars>
          <dgm:bulletEnabled val="1"/>
        </dgm:presLayoutVars>
      </dgm:prSet>
      <dgm:spPr/>
    </dgm:pt>
  </dgm:ptLst>
  <dgm:cxnLst>
    <dgm:cxn modelId="{6E32A102-A76E-4E65-96C8-96BCEE848B77}" type="presOf" srcId="{940ED032-FAD4-4634-8B4D-D4C2796C7759}" destId="{03CA1B6D-57E5-49A9-B835-BC8133FA3D17}" srcOrd="0" destOrd="0" presId="urn:microsoft.com/office/officeart/2005/8/layout/list1"/>
    <dgm:cxn modelId="{17AF3D03-E87D-4FF8-BD56-9948D7157463}" srcId="{156C6755-919D-42E0-B3B2-A747005432C5}" destId="{F9E7091E-194B-465E-A050-DEB2247BAED9}" srcOrd="0" destOrd="0" parTransId="{2BEFE35B-F280-4708-9AAE-BE6467EC6D57}" sibTransId="{7C847C41-102A-42AF-96E3-9EB218433F10}"/>
    <dgm:cxn modelId="{2581F90A-1D34-4787-97C1-EF402221FCB8}" type="presOf" srcId="{50972E79-18DB-47B4-A67A-AB07EAEC3993}" destId="{306D26CA-8490-42E4-87BF-166C17D32E8C}" srcOrd="0" destOrd="0" presId="urn:microsoft.com/office/officeart/2005/8/layout/list1"/>
    <dgm:cxn modelId="{D65BDA1C-8455-4339-A65B-E8BB4C9E722C}" type="presOf" srcId="{91C74300-1D94-45B0-9404-BFC419CDD5B8}" destId="{92E50D97-502C-4F53-8DD1-1AC2B81239EF}" srcOrd="0" destOrd="0" presId="urn:microsoft.com/office/officeart/2005/8/layout/list1"/>
    <dgm:cxn modelId="{73D8AF33-FA84-4707-ABCC-DA1425D0BA73}" srcId="{91C74300-1D94-45B0-9404-BFC419CDD5B8}" destId="{E4555A3C-FDBE-4B3A-8CD0-D56AAC0B03D9}" srcOrd="3" destOrd="0" parTransId="{F050B7EC-D307-48AF-BA2C-8DB0576D2876}" sibTransId="{6D91491A-51BA-4C86-9685-B8455146BFD7}"/>
    <dgm:cxn modelId="{44D7783D-62E9-4C44-A5C4-6C44B149A968}" type="presOf" srcId="{F9E7091E-194B-465E-A050-DEB2247BAED9}" destId="{1B13947D-DD7A-43D1-83A9-5229719482B8}" srcOrd="0" destOrd="0" presId="urn:microsoft.com/office/officeart/2005/8/layout/list1"/>
    <dgm:cxn modelId="{365CED5D-B522-494F-920B-1822DD5D7C8C}" srcId="{91C74300-1D94-45B0-9404-BFC419CDD5B8}" destId="{A6006B32-54D7-478D-91BA-7E61EA11FCD7}" srcOrd="1" destOrd="0" parTransId="{13DFEDFB-E690-4548-9A62-B5294DE8246D}" sibTransId="{B1862BDF-18BD-4752-8F77-5F06BA300740}"/>
    <dgm:cxn modelId="{27014161-A04F-4BD0-8037-B76C4B415F95}" type="presOf" srcId="{A6006B32-54D7-478D-91BA-7E61EA11FCD7}" destId="{5401B369-5EED-46AA-883C-B72864CB249B}" srcOrd="1" destOrd="0" presId="urn:microsoft.com/office/officeart/2005/8/layout/list1"/>
    <dgm:cxn modelId="{93D01363-B837-4037-88AC-CA50F3F23FA7}" srcId="{E4555A3C-FDBE-4B3A-8CD0-D56AAC0B03D9}" destId="{BE458885-B52D-427D-B8FF-C7546EAC39D8}" srcOrd="0" destOrd="0" parTransId="{1A04FDDD-E041-4EE9-9A04-510FEA34829B}" sibTransId="{80450461-4985-42FA-9716-42731F76822F}"/>
    <dgm:cxn modelId="{B5614066-4068-4E17-900A-CE86B20C342A}" srcId="{156C6755-919D-42E0-B3B2-A747005432C5}" destId="{5C380DEE-217B-4F75-9F39-6E0E4D09556B}" srcOrd="2" destOrd="0" parTransId="{2A3D727C-0B69-4A1B-BC8A-DF2D09AE61CF}" sibTransId="{446768D3-B5C5-41F7-9B47-6D09CEFA7903}"/>
    <dgm:cxn modelId="{30231A79-C70E-45CA-8503-46612A44441F}" srcId="{156C6755-919D-42E0-B3B2-A747005432C5}" destId="{EF3B4703-6C64-4A46-9003-6E8C64521665}" srcOrd="1" destOrd="0" parTransId="{7BB581AE-6364-4EAC-B503-0ED3A832AFA1}" sibTransId="{C19902CA-11CC-4B57-BC73-8DD02FBB8856}"/>
    <dgm:cxn modelId="{62240D5A-46F8-4005-9DC4-AFA45A006DE3}" type="presOf" srcId="{EF3B4703-6C64-4A46-9003-6E8C64521665}" destId="{1B13947D-DD7A-43D1-83A9-5229719482B8}" srcOrd="0" destOrd="1" presId="urn:microsoft.com/office/officeart/2005/8/layout/list1"/>
    <dgm:cxn modelId="{6439387F-5472-4ACB-8311-4E764E10561F}" type="presOf" srcId="{BE458885-B52D-427D-B8FF-C7546EAC39D8}" destId="{76E89D6C-2084-4C40-81DA-17821EE560BE}" srcOrd="0" destOrd="0" presId="urn:microsoft.com/office/officeart/2005/8/layout/list1"/>
    <dgm:cxn modelId="{A49E407F-1382-4E6E-8C51-A01E6DB4B6EA}" srcId="{E4555A3C-FDBE-4B3A-8CD0-D56AAC0B03D9}" destId="{15BBF008-5A13-4973-A988-4D801F7C3650}" srcOrd="1" destOrd="0" parTransId="{4016C1E2-F70E-453A-9EEC-26A83E9958C4}" sibTransId="{22445859-AFDC-4E44-92C5-10440328D838}"/>
    <dgm:cxn modelId="{3279767F-4B20-45FC-8529-71B0522B7222}" type="presOf" srcId="{E4555A3C-FDBE-4B3A-8CD0-D56AAC0B03D9}" destId="{C52C362E-C31C-40F7-9294-4269CA0FD686}" srcOrd="0" destOrd="0" presId="urn:microsoft.com/office/officeart/2005/8/layout/list1"/>
    <dgm:cxn modelId="{03299881-25C6-45EB-8DB4-FEA6411291FB}" type="presOf" srcId="{5C380DEE-217B-4F75-9F39-6E0E4D09556B}" destId="{1B13947D-DD7A-43D1-83A9-5229719482B8}" srcOrd="0" destOrd="2" presId="urn:microsoft.com/office/officeart/2005/8/layout/list1"/>
    <dgm:cxn modelId="{053E8B86-A957-42C3-8BFF-C1235EBE55CC}" type="presOf" srcId="{A6006B32-54D7-478D-91BA-7E61EA11FCD7}" destId="{0F06A4EC-2900-4537-B0B7-B7E793A83778}" srcOrd="0" destOrd="0" presId="urn:microsoft.com/office/officeart/2005/8/layout/list1"/>
    <dgm:cxn modelId="{C999A986-A705-4BFB-AF6A-A6717ABAC981}" type="presOf" srcId="{1F493950-75CA-4F50-A781-3B7F717179AF}" destId="{03CA1B6D-57E5-49A9-B835-BC8133FA3D17}" srcOrd="0" destOrd="2" presId="urn:microsoft.com/office/officeart/2005/8/layout/list1"/>
    <dgm:cxn modelId="{5181918C-2C6D-4B2F-A00C-30C149ADB633}" type="presOf" srcId="{E4555A3C-FDBE-4B3A-8CD0-D56AAC0B03D9}" destId="{7E77A853-D4F7-4421-AC4B-01D0F2B46339}" srcOrd="1" destOrd="0" presId="urn:microsoft.com/office/officeart/2005/8/layout/list1"/>
    <dgm:cxn modelId="{DB5B7A91-8294-4AD9-B1D1-669AE8175060}" type="presOf" srcId="{15BBF008-5A13-4973-A988-4D801F7C3650}" destId="{76E89D6C-2084-4C40-81DA-17821EE560BE}" srcOrd="0" destOrd="1" presId="urn:microsoft.com/office/officeart/2005/8/layout/list1"/>
    <dgm:cxn modelId="{A4F7589B-B607-4DAC-8D81-AA76C7B85374}" type="presOf" srcId="{092E5D12-B61D-4E69-803A-9BE294502447}" destId="{03CA1B6D-57E5-49A9-B835-BC8133FA3D17}" srcOrd="0" destOrd="1" presId="urn:microsoft.com/office/officeart/2005/8/layout/list1"/>
    <dgm:cxn modelId="{82D4A99F-D3A3-4297-9F5A-850D9394DE6A}" srcId="{A6006B32-54D7-478D-91BA-7E61EA11FCD7}" destId="{092E5D12-B61D-4E69-803A-9BE294502447}" srcOrd="1" destOrd="0" parTransId="{1129F315-C8D5-43DE-A843-B62B70D8618F}" sibTransId="{EDF9BC68-289A-4048-ADD9-3653B6D9FA42}"/>
    <dgm:cxn modelId="{449130C0-29A3-4B5F-A6D4-063CA4164921}" type="presOf" srcId="{156C6755-919D-42E0-B3B2-A747005432C5}" destId="{EF2FDC12-FD24-44BC-A013-548A460B2650}" srcOrd="1" destOrd="0" presId="urn:microsoft.com/office/officeart/2005/8/layout/list1"/>
    <dgm:cxn modelId="{BD5084C4-5108-44FC-A50E-98D74CC438AE}" srcId="{A6006B32-54D7-478D-91BA-7E61EA11FCD7}" destId="{940ED032-FAD4-4634-8B4D-D4C2796C7759}" srcOrd="0" destOrd="0" parTransId="{7DDD066E-4F1D-478A-98CA-BCD5FB90CBE8}" sibTransId="{311D494D-5CC6-41FE-B504-9BAD78B5E221}"/>
    <dgm:cxn modelId="{9FEF0CC8-AE94-4A3F-A130-4041818184C5}" type="presOf" srcId="{156C6755-919D-42E0-B3B2-A747005432C5}" destId="{DB42C46D-4B79-4D0C-86BE-443CE3EBC26C}" srcOrd="0" destOrd="0" presId="urn:microsoft.com/office/officeart/2005/8/layout/list1"/>
    <dgm:cxn modelId="{1E4EE5D3-9682-437B-95EF-38A1609F00B6}" srcId="{91C74300-1D94-45B0-9404-BFC419CDD5B8}" destId="{156C6755-919D-42E0-B3B2-A747005432C5}" srcOrd="2" destOrd="0" parTransId="{95D4B93F-FF73-4226-811E-0327A4B3237A}" sibTransId="{6EE649FF-466A-4B16-A6BE-F14DA0CD5C29}"/>
    <dgm:cxn modelId="{85C007E9-CEEE-4C70-8D46-057B9EA7E972}" srcId="{91C74300-1D94-45B0-9404-BFC419CDD5B8}" destId="{50972E79-18DB-47B4-A67A-AB07EAEC3993}" srcOrd="0" destOrd="0" parTransId="{DCB95A39-8BB4-489C-837F-D1AB7EFEDD33}" sibTransId="{8708EB1D-6B25-408B-9E34-6DAD435E5C7F}"/>
    <dgm:cxn modelId="{3D0588F0-D75A-41EA-A97D-1C65DC53178C}" srcId="{A6006B32-54D7-478D-91BA-7E61EA11FCD7}" destId="{1F493950-75CA-4F50-A781-3B7F717179AF}" srcOrd="2" destOrd="0" parTransId="{D6E99460-5D35-43CF-9E8B-ACEE6649B7CE}" sibTransId="{1AB6DDCD-684C-46D9-A744-B566F15077F7}"/>
    <dgm:cxn modelId="{037250FE-EE07-4206-9335-785308453FC5}" type="presOf" srcId="{50972E79-18DB-47B4-A67A-AB07EAEC3993}" destId="{038F3DA0-E4DC-4E6E-953F-10E1DC826974}" srcOrd="1" destOrd="0" presId="urn:microsoft.com/office/officeart/2005/8/layout/list1"/>
    <dgm:cxn modelId="{AE2424AF-9E5C-4F7A-BEAE-7786A53E8A0F}" type="presParOf" srcId="{92E50D97-502C-4F53-8DD1-1AC2B81239EF}" destId="{B7BB6DD6-F50C-414C-A5D4-CAC29483591D}" srcOrd="0" destOrd="0" presId="urn:microsoft.com/office/officeart/2005/8/layout/list1"/>
    <dgm:cxn modelId="{26D8B9C6-976D-4651-8086-763001F10103}" type="presParOf" srcId="{B7BB6DD6-F50C-414C-A5D4-CAC29483591D}" destId="{306D26CA-8490-42E4-87BF-166C17D32E8C}" srcOrd="0" destOrd="0" presId="urn:microsoft.com/office/officeart/2005/8/layout/list1"/>
    <dgm:cxn modelId="{89916085-D1EC-443A-9258-D11A65AD9F09}" type="presParOf" srcId="{B7BB6DD6-F50C-414C-A5D4-CAC29483591D}" destId="{038F3DA0-E4DC-4E6E-953F-10E1DC826974}" srcOrd="1" destOrd="0" presId="urn:microsoft.com/office/officeart/2005/8/layout/list1"/>
    <dgm:cxn modelId="{F63B5913-CCA7-490F-8069-CB723421A999}" type="presParOf" srcId="{92E50D97-502C-4F53-8DD1-1AC2B81239EF}" destId="{146FA731-C9CF-407C-9386-17808A0DBD83}" srcOrd="1" destOrd="0" presId="urn:microsoft.com/office/officeart/2005/8/layout/list1"/>
    <dgm:cxn modelId="{D1BCBDFC-8921-4CD3-BC1D-41386403B2D8}" type="presParOf" srcId="{92E50D97-502C-4F53-8DD1-1AC2B81239EF}" destId="{7905F075-6517-49D0-A323-3E842742DA6D}" srcOrd="2" destOrd="0" presId="urn:microsoft.com/office/officeart/2005/8/layout/list1"/>
    <dgm:cxn modelId="{D345F1F4-BD81-4AFA-9E0B-85325BB2BF2C}" type="presParOf" srcId="{92E50D97-502C-4F53-8DD1-1AC2B81239EF}" destId="{B312C9F9-DA0C-4A27-BE03-74AF29011571}" srcOrd="3" destOrd="0" presId="urn:microsoft.com/office/officeart/2005/8/layout/list1"/>
    <dgm:cxn modelId="{2A0A7E07-5845-4284-9F51-74C4096A76C6}" type="presParOf" srcId="{92E50D97-502C-4F53-8DD1-1AC2B81239EF}" destId="{E7C33F39-816C-454D-9851-4B3DAF899A44}" srcOrd="4" destOrd="0" presId="urn:microsoft.com/office/officeart/2005/8/layout/list1"/>
    <dgm:cxn modelId="{0E19A98F-8DCB-4114-BC1F-FC220091B562}" type="presParOf" srcId="{E7C33F39-816C-454D-9851-4B3DAF899A44}" destId="{0F06A4EC-2900-4537-B0B7-B7E793A83778}" srcOrd="0" destOrd="0" presId="urn:microsoft.com/office/officeart/2005/8/layout/list1"/>
    <dgm:cxn modelId="{D758F99D-20A0-48DB-B189-F89795C05F64}" type="presParOf" srcId="{E7C33F39-816C-454D-9851-4B3DAF899A44}" destId="{5401B369-5EED-46AA-883C-B72864CB249B}" srcOrd="1" destOrd="0" presId="urn:microsoft.com/office/officeart/2005/8/layout/list1"/>
    <dgm:cxn modelId="{64DF550E-03AC-47FC-B5B2-FB3E7FEE9AD2}" type="presParOf" srcId="{92E50D97-502C-4F53-8DD1-1AC2B81239EF}" destId="{4A9F220C-880A-4103-9DC5-10B112393A50}" srcOrd="5" destOrd="0" presId="urn:microsoft.com/office/officeart/2005/8/layout/list1"/>
    <dgm:cxn modelId="{5F1C8E84-02BC-40CD-80BB-6CE74E1AD13E}" type="presParOf" srcId="{92E50D97-502C-4F53-8DD1-1AC2B81239EF}" destId="{03CA1B6D-57E5-49A9-B835-BC8133FA3D17}" srcOrd="6" destOrd="0" presId="urn:microsoft.com/office/officeart/2005/8/layout/list1"/>
    <dgm:cxn modelId="{E2CDEAD1-522D-426C-84CB-FF8C00D6BA5A}" type="presParOf" srcId="{92E50D97-502C-4F53-8DD1-1AC2B81239EF}" destId="{8CEFFD73-E89E-4246-9653-9F771B5A9903}" srcOrd="7" destOrd="0" presId="urn:microsoft.com/office/officeart/2005/8/layout/list1"/>
    <dgm:cxn modelId="{BC206BE5-D24F-490C-B74C-A15F6E479B84}" type="presParOf" srcId="{92E50D97-502C-4F53-8DD1-1AC2B81239EF}" destId="{B2C2FBD3-E258-4F14-AFA1-AA7789D68431}" srcOrd="8" destOrd="0" presId="urn:microsoft.com/office/officeart/2005/8/layout/list1"/>
    <dgm:cxn modelId="{3F8CF63B-BBC4-40BB-B9EA-665AB983877F}" type="presParOf" srcId="{B2C2FBD3-E258-4F14-AFA1-AA7789D68431}" destId="{DB42C46D-4B79-4D0C-86BE-443CE3EBC26C}" srcOrd="0" destOrd="0" presId="urn:microsoft.com/office/officeart/2005/8/layout/list1"/>
    <dgm:cxn modelId="{F2A36980-3DFC-4175-B022-58959050B0A1}" type="presParOf" srcId="{B2C2FBD3-E258-4F14-AFA1-AA7789D68431}" destId="{EF2FDC12-FD24-44BC-A013-548A460B2650}" srcOrd="1" destOrd="0" presId="urn:microsoft.com/office/officeart/2005/8/layout/list1"/>
    <dgm:cxn modelId="{18749C22-4D9C-4BD0-9640-D3B25ABABF49}" type="presParOf" srcId="{92E50D97-502C-4F53-8DD1-1AC2B81239EF}" destId="{8EEDC2D2-4CB8-4691-B18D-F55B7EEE2DE3}" srcOrd="9" destOrd="0" presId="urn:microsoft.com/office/officeart/2005/8/layout/list1"/>
    <dgm:cxn modelId="{854986BF-D01F-491F-AA60-8C7B97E6AF53}" type="presParOf" srcId="{92E50D97-502C-4F53-8DD1-1AC2B81239EF}" destId="{1B13947D-DD7A-43D1-83A9-5229719482B8}" srcOrd="10" destOrd="0" presId="urn:microsoft.com/office/officeart/2005/8/layout/list1"/>
    <dgm:cxn modelId="{0452047C-4AFB-4502-A59E-5800A8F74914}" type="presParOf" srcId="{92E50D97-502C-4F53-8DD1-1AC2B81239EF}" destId="{0120DB34-1FEE-4137-BE80-282D3FA9E5AC}" srcOrd="11" destOrd="0" presId="urn:microsoft.com/office/officeart/2005/8/layout/list1"/>
    <dgm:cxn modelId="{74B2CC84-837B-4C0B-AD44-186C0D6F7920}" type="presParOf" srcId="{92E50D97-502C-4F53-8DD1-1AC2B81239EF}" destId="{2862E511-0FD1-424C-853D-134C422614D4}" srcOrd="12" destOrd="0" presId="urn:microsoft.com/office/officeart/2005/8/layout/list1"/>
    <dgm:cxn modelId="{AC16B8F4-1462-40D4-959C-6B3EBA607E22}" type="presParOf" srcId="{2862E511-0FD1-424C-853D-134C422614D4}" destId="{C52C362E-C31C-40F7-9294-4269CA0FD686}" srcOrd="0" destOrd="0" presId="urn:microsoft.com/office/officeart/2005/8/layout/list1"/>
    <dgm:cxn modelId="{57BF7D55-1626-4CE5-A4E6-9ABFFAA0E39F}" type="presParOf" srcId="{2862E511-0FD1-424C-853D-134C422614D4}" destId="{7E77A853-D4F7-4421-AC4B-01D0F2B46339}" srcOrd="1" destOrd="0" presId="urn:microsoft.com/office/officeart/2005/8/layout/list1"/>
    <dgm:cxn modelId="{2A070C6C-0D43-4D12-9F60-C1B5D9212926}" type="presParOf" srcId="{92E50D97-502C-4F53-8DD1-1AC2B81239EF}" destId="{76F6E9CA-A1D3-45AB-BADD-87F300FD3EE1}" srcOrd="13" destOrd="0" presId="urn:microsoft.com/office/officeart/2005/8/layout/list1"/>
    <dgm:cxn modelId="{19A2D43E-1BBA-4B1D-ADB1-5E28602F2E2C}" type="presParOf" srcId="{92E50D97-502C-4F53-8DD1-1AC2B81239EF}" destId="{76E89D6C-2084-4C40-81DA-17821EE560B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47529-E618-45AD-BA5B-73B0396C13AF}">
      <dsp:nvSpPr>
        <dsp:cNvPr id="0" name=""/>
        <dsp:cNvSpPr/>
      </dsp:nvSpPr>
      <dsp:spPr>
        <a:xfrm>
          <a:off x="0" y="546162"/>
          <a:ext cx="10058399" cy="504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7EC34F-685A-4868-96C0-8FA707019C86}">
      <dsp:nvSpPr>
        <dsp:cNvPr id="0" name=""/>
        <dsp:cNvSpPr/>
      </dsp:nvSpPr>
      <dsp:spPr>
        <a:xfrm>
          <a:off x="502920" y="250962"/>
          <a:ext cx="7040880" cy="590400"/>
        </a:xfrm>
        <a:prstGeom prst="roundRect">
          <a:avLst/>
        </a:prstGeom>
        <a:solidFill>
          <a:schemeClr val="bg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89000">
            <a:lnSpc>
              <a:spcPct val="90000"/>
            </a:lnSpc>
            <a:spcBef>
              <a:spcPct val="0"/>
            </a:spcBef>
            <a:spcAft>
              <a:spcPct val="35000"/>
            </a:spcAft>
            <a:buNone/>
          </a:pPr>
          <a:r>
            <a:rPr lang="en-GB" sz="2000" kern="1200" dirty="0"/>
            <a:t>TPM 1: SAFE – Kick Off Meeting (today)</a:t>
          </a:r>
          <a:endParaRPr lang="de-DE" sz="2000" kern="1200" dirty="0"/>
        </a:p>
      </dsp:txBody>
      <dsp:txXfrm>
        <a:off x="531741" y="279783"/>
        <a:ext cx="6983238" cy="532758"/>
      </dsp:txXfrm>
    </dsp:sp>
    <dsp:sp modelId="{B75E2A9E-E89D-4391-8854-85267EB51118}">
      <dsp:nvSpPr>
        <dsp:cNvPr id="0" name=""/>
        <dsp:cNvSpPr/>
      </dsp:nvSpPr>
      <dsp:spPr>
        <a:xfrm>
          <a:off x="0" y="1453362"/>
          <a:ext cx="10058399" cy="504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3C4E0-8B50-4C35-9215-C649A11AD40F}">
      <dsp:nvSpPr>
        <dsp:cNvPr id="0" name=""/>
        <dsp:cNvSpPr/>
      </dsp:nvSpPr>
      <dsp:spPr>
        <a:xfrm>
          <a:off x="502920" y="1158162"/>
          <a:ext cx="7040880" cy="590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89000">
            <a:lnSpc>
              <a:spcPct val="90000"/>
            </a:lnSpc>
            <a:spcBef>
              <a:spcPct val="0"/>
            </a:spcBef>
            <a:spcAft>
              <a:spcPct val="35000"/>
            </a:spcAft>
            <a:buNone/>
          </a:pPr>
          <a:r>
            <a:rPr lang="en-GB" sz="2000" kern="1200" dirty="0"/>
            <a:t>TPM 2: SAFE – Streaming Concept Meeting</a:t>
          </a:r>
          <a:endParaRPr lang="de-DE" sz="2000" kern="1200" dirty="0"/>
        </a:p>
      </dsp:txBody>
      <dsp:txXfrm>
        <a:off x="531741" y="1186983"/>
        <a:ext cx="6983238" cy="532758"/>
      </dsp:txXfrm>
    </dsp:sp>
    <dsp:sp modelId="{2FE4667E-1B6F-4797-AC8D-F0AAB8A8C0A6}">
      <dsp:nvSpPr>
        <dsp:cNvPr id="0" name=""/>
        <dsp:cNvSpPr/>
      </dsp:nvSpPr>
      <dsp:spPr>
        <a:xfrm>
          <a:off x="0" y="2360562"/>
          <a:ext cx="10058399" cy="504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005832-A90E-46FB-BABE-96421EACE19D}">
      <dsp:nvSpPr>
        <dsp:cNvPr id="0" name=""/>
        <dsp:cNvSpPr/>
      </dsp:nvSpPr>
      <dsp:spPr>
        <a:xfrm>
          <a:off x="502920" y="2065362"/>
          <a:ext cx="7040880" cy="590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89000">
            <a:lnSpc>
              <a:spcPct val="90000"/>
            </a:lnSpc>
            <a:spcBef>
              <a:spcPct val="0"/>
            </a:spcBef>
            <a:spcAft>
              <a:spcPct val="35000"/>
            </a:spcAft>
            <a:buNone/>
          </a:pPr>
          <a:r>
            <a:rPr lang="en-GB" sz="2000" kern="1200" dirty="0"/>
            <a:t>TPM 3: SAFE – Didactic Design and Implementation Meeting </a:t>
          </a:r>
          <a:endParaRPr lang="de-DE" sz="2000" kern="1200" dirty="0"/>
        </a:p>
      </dsp:txBody>
      <dsp:txXfrm>
        <a:off x="531741" y="2094183"/>
        <a:ext cx="6983238" cy="532758"/>
      </dsp:txXfrm>
    </dsp:sp>
    <dsp:sp modelId="{81E82886-B462-49CE-86EB-60F345BB7798}">
      <dsp:nvSpPr>
        <dsp:cNvPr id="0" name=""/>
        <dsp:cNvSpPr/>
      </dsp:nvSpPr>
      <dsp:spPr>
        <a:xfrm>
          <a:off x="0" y="3267762"/>
          <a:ext cx="10058399" cy="504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950C56-2494-4B7B-B300-5FAD86FB3C12}">
      <dsp:nvSpPr>
        <dsp:cNvPr id="0" name=""/>
        <dsp:cNvSpPr/>
      </dsp:nvSpPr>
      <dsp:spPr>
        <a:xfrm>
          <a:off x="502920" y="2972562"/>
          <a:ext cx="7040880" cy="590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89000">
            <a:lnSpc>
              <a:spcPct val="90000"/>
            </a:lnSpc>
            <a:spcBef>
              <a:spcPct val="0"/>
            </a:spcBef>
            <a:spcAft>
              <a:spcPct val="35000"/>
            </a:spcAft>
            <a:buNone/>
          </a:pPr>
          <a:r>
            <a:rPr lang="en-GB" sz="2000" kern="1200"/>
            <a:t>TPM 4: SAFE – Final Meeting </a:t>
          </a:r>
          <a:endParaRPr lang="de-DE" sz="2000" kern="1200"/>
        </a:p>
      </dsp:txBody>
      <dsp:txXfrm>
        <a:off x="531741" y="3001383"/>
        <a:ext cx="6983238" cy="5327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72AF0-CC69-4D98-9B02-8E05F8F57461}">
      <dsp:nvSpPr>
        <dsp:cNvPr id="0" name=""/>
        <dsp:cNvSpPr/>
      </dsp:nvSpPr>
      <dsp:spPr>
        <a:xfrm>
          <a:off x="0" y="1078353"/>
          <a:ext cx="9724600" cy="428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D58CC6-C600-486F-AB7F-6DAD028302E2}">
      <dsp:nvSpPr>
        <dsp:cNvPr id="0" name=""/>
        <dsp:cNvSpPr/>
      </dsp:nvSpPr>
      <dsp:spPr>
        <a:xfrm>
          <a:off x="486230" y="827433"/>
          <a:ext cx="6807220" cy="501840"/>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297" tIns="0" rIns="257297" bIns="0" numCol="1" spcCol="1270" anchor="ctr" anchorCtr="0">
          <a:noAutofit/>
        </a:bodyPr>
        <a:lstStyle/>
        <a:p>
          <a:pPr marL="0" lvl="0" indent="0" algn="ctr" defTabSz="755650">
            <a:lnSpc>
              <a:spcPct val="90000"/>
            </a:lnSpc>
            <a:spcBef>
              <a:spcPct val="0"/>
            </a:spcBef>
            <a:spcAft>
              <a:spcPct val="35000"/>
            </a:spcAft>
            <a:buNone/>
          </a:pPr>
          <a:r>
            <a:rPr lang="en-US" sz="1700" kern="1200" dirty="0"/>
            <a:t>To sum up – IO3 includes:</a:t>
          </a:r>
          <a:endParaRPr lang="de-DE" sz="1700" kern="1200" dirty="0"/>
        </a:p>
      </dsp:txBody>
      <dsp:txXfrm>
        <a:off x="510728" y="851931"/>
        <a:ext cx="6758224" cy="452844"/>
      </dsp:txXfrm>
    </dsp:sp>
    <dsp:sp modelId="{0DB1169B-9332-455A-B042-636D40761FF4}">
      <dsp:nvSpPr>
        <dsp:cNvPr id="0" name=""/>
        <dsp:cNvSpPr/>
      </dsp:nvSpPr>
      <dsp:spPr>
        <a:xfrm>
          <a:off x="0" y="1849473"/>
          <a:ext cx="9724600" cy="428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FF13FB-7358-4ACB-B6C5-F8F1B698412E}">
      <dsp:nvSpPr>
        <dsp:cNvPr id="0" name=""/>
        <dsp:cNvSpPr/>
      </dsp:nvSpPr>
      <dsp:spPr>
        <a:xfrm>
          <a:off x="486230" y="1598553"/>
          <a:ext cx="6807220" cy="501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297" tIns="0" rIns="257297" bIns="0" numCol="1" spcCol="1270" anchor="ctr" anchorCtr="0">
          <a:noAutofit/>
        </a:bodyPr>
        <a:lstStyle/>
        <a:p>
          <a:pPr marL="0" lvl="0" indent="0" algn="l" defTabSz="755650">
            <a:lnSpc>
              <a:spcPct val="90000"/>
            </a:lnSpc>
            <a:spcBef>
              <a:spcPct val="0"/>
            </a:spcBef>
            <a:spcAft>
              <a:spcPct val="35000"/>
            </a:spcAft>
            <a:buNone/>
          </a:pPr>
          <a:r>
            <a:rPr lang="en-US" sz="1700" kern="1200" dirty="0"/>
            <a:t>IO3- A1: 8 Teacher training courses about streaming </a:t>
          </a:r>
        </a:p>
      </dsp:txBody>
      <dsp:txXfrm>
        <a:off x="510728" y="1623051"/>
        <a:ext cx="6758224" cy="452844"/>
      </dsp:txXfrm>
    </dsp:sp>
    <dsp:sp modelId="{5732B977-11DE-470A-AE9A-F1FAA3443966}">
      <dsp:nvSpPr>
        <dsp:cNvPr id="0" name=""/>
        <dsp:cNvSpPr/>
      </dsp:nvSpPr>
      <dsp:spPr>
        <a:xfrm>
          <a:off x="0" y="2620593"/>
          <a:ext cx="9724600" cy="428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0B2643-6049-49CE-9232-8544F98874DA}">
      <dsp:nvSpPr>
        <dsp:cNvPr id="0" name=""/>
        <dsp:cNvSpPr/>
      </dsp:nvSpPr>
      <dsp:spPr>
        <a:xfrm>
          <a:off x="486230" y="2369673"/>
          <a:ext cx="6807220" cy="501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297" tIns="0" rIns="257297" bIns="0" numCol="1" spcCol="1270" anchor="ctr" anchorCtr="0">
          <a:noAutofit/>
        </a:bodyPr>
        <a:lstStyle/>
        <a:p>
          <a:pPr marL="0" lvl="0" indent="0" algn="l" defTabSz="755650">
            <a:lnSpc>
              <a:spcPct val="90000"/>
            </a:lnSpc>
            <a:spcBef>
              <a:spcPct val="0"/>
            </a:spcBef>
            <a:spcAft>
              <a:spcPct val="35000"/>
            </a:spcAft>
            <a:buNone/>
          </a:pPr>
          <a:r>
            <a:rPr lang="de-DE" sz="1700" kern="1200" dirty="0"/>
            <a:t>IO3- A2: 8 Classroom </a:t>
          </a:r>
          <a:r>
            <a:rPr lang="de-DE" sz="1700" kern="1200" dirty="0" err="1"/>
            <a:t>materials</a:t>
          </a:r>
          <a:r>
            <a:rPr lang="de-DE" sz="1700" kern="1200" dirty="0"/>
            <a:t> </a:t>
          </a:r>
          <a:r>
            <a:rPr lang="de-DE" sz="1700" kern="1200" dirty="0" err="1"/>
            <a:t>which</a:t>
          </a:r>
          <a:r>
            <a:rPr lang="de-DE" sz="1700" kern="1200" dirty="0"/>
            <a:t> fit to the teacher </a:t>
          </a:r>
          <a:r>
            <a:rPr lang="de-DE" sz="1700" kern="1200" dirty="0" err="1"/>
            <a:t>training</a:t>
          </a:r>
          <a:r>
            <a:rPr lang="de-DE" sz="1700" kern="1200" dirty="0"/>
            <a:t> </a:t>
          </a:r>
          <a:r>
            <a:rPr lang="de-DE" sz="1700" kern="1200" dirty="0" err="1"/>
            <a:t>courses</a:t>
          </a:r>
          <a:r>
            <a:rPr lang="de-DE" sz="1700" kern="1200" dirty="0"/>
            <a:t> </a:t>
          </a:r>
        </a:p>
      </dsp:txBody>
      <dsp:txXfrm>
        <a:off x="510728" y="2394171"/>
        <a:ext cx="6758224" cy="452844"/>
      </dsp:txXfrm>
    </dsp:sp>
    <dsp:sp modelId="{45A246FA-847A-4413-883A-A1CA84B846AF}">
      <dsp:nvSpPr>
        <dsp:cNvPr id="0" name=""/>
        <dsp:cNvSpPr/>
      </dsp:nvSpPr>
      <dsp:spPr>
        <a:xfrm>
          <a:off x="0" y="3391713"/>
          <a:ext cx="9724600" cy="428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B9E369-3E96-4322-8FFA-471B00761CF6}">
      <dsp:nvSpPr>
        <dsp:cNvPr id="0" name=""/>
        <dsp:cNvSpPr/>
      </dsp:nvSpPr>
      <dsp:spPr>
        <a:xfrm>
          <a:off x="486230" y="3140793"/>
          <a:ext cx="6807220" cy="501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297" tIns="0" rIns="257297" bIns="0" numCol="1" spcCol="1270" anchor="ctr" anchorCtr="0">
          <a:noAutofit/>
        </a:bodyPr>
        <a:lstStyle/>
        <a:p>
          <a:pPr marL="0" lvl="0" indent="0" algn="l" defTabSz="755650">
            <a:lnSpc>
              <a:spcPct val="90000"/>
            </a:lnSpc>
            <a:spcBef>
              <a:spcPct val="0"/>
            </a:spcBef>
            <a:spcAft>
              <a:spcPct val="35000"/>
            </a:spcAft>
            <a:buNone/>
          </a:pPr>
          <a:r>
            <a:rPr lang="de-DE" sz="1700" kern="1200" dirty="0"/>
            <a:t>IO3- A3: SAFE Teacher </a:t>
          </a:r>
          <a:r>
            <a:rPr lang="de-DE" sz="1700" kern="1200" dirty="0" err="1"/>
            <a:t>training</a:t>
          </a:r>
          <a:r>
            <a:rPr lang="de-DE" sz="1700" kern="1200" dirty="0"/>
            <a:t> </a:t>
          </a:r>
          <a:r>
            <a:rPr lang="de-DE" sz="1700" kern="1200" dirty="0" err="1"/>
            <a:t>curriculum</a:t>
          </a:r>
          <a:r>
            <a:rPr lang="de-DE" sz="1700" kern="1200" dirty="0"/>
            <a:t> </a:t>
          </a:r>
        </a:p>
      </dsp:txBody>
      <dsp:txXfrm>
        <a:off x="510728" y="3165291"/>
        <a:ext cx="6758224" cy="452844"/>
      </dsp:txXfrm>
    </dsp:sp>
    <dsp:sp modelId="{76C9A7F6-492B-4EF8-8A02-1E774375A877}">
      <dsp:nvSpPr>
        <dsp:cNvPr id="0" name=""/>
        <dsp:cNvSpPr/>
      </dsp:nvSpPr>
      <dsp:spPr>
        <a:xfrm>
          <a:off x="0" y="4162833"/>
          <a:ext cx="9724600" cy="428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CCED7E-55D7-4C0E-BBFA-BAC7FE6C28ED}">
      <dsp:nvSpPr>
        <dsp:cNvPr id="0" name=""/>
        <dsp:cNvSpPr/>
      </dsp:nvSpPr>
      <dsp:spPr>
        <a:xfrm>
          <a:off x="486230" y="3911913"/>
          <a:ext cx="6807220" cy="501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297" tIns="0" rIns="257297" bIns="0" numCol="1" spcCol="1270" anchor="ctr" anchorCtr="0">
          <a:noAutofit/>
        </a:bodyPr>
        <a:lstStyle/>
        <a:p>
          <a:pPr marL="0" lvl="0" indent="0" algn="l" defTabSz="755650">
            <a:lnSpc>
              <a:spcPct val="90000"/>
            </a:lnSpc>
            <a:spcBef>
              <a:spcPct val="0"/>
            </a:spcBef>
            <a:spcAft>
              <a:spcPct val="35000"/>
            </a:spcAft>
            <a:buNone/>
          </a:pPr>
          <a:r>
            <a:rPr lang="de-DE" sz="1700" kern="1200" dirty="0"/>
            <a:t>IO3- A4: SAFE Learning Outcomes Matrix </a:t>
          </a:r>
          <a:r>
            <a:rPr lang="de-DE" sz="1700" kern="1200" dirty="0" err="1"/>
            <a:t>for</a:t>
          </a:r>
          <a:r>
            <a:rPr lang="de-DE" sz="1700" kern="1200" dirty="0"/>
            <a:t> Teacher </a:t>
          </a:r>
          <a:r>
            <a:rPr lang="de-DE" sz="1700" kern="1200" dirty="0" err="1"/>
            <a:t>training</a:t>
          </a:r>
          <a:r>
            <a:rPr lang="de-DE" sz="1700" kern="1200" dirty="0"/>
            <a:t> </a:t>
          </a:r>
          <a:r>
            <a:rPr lang="de-DE" sz="1700" kern="1200" dirty="0" err="1"/>
            <a:t>courses</a:t>
          </a:r>
          <a:r>
            <a:rPr lang="de-DE" sz="1700" kern="1200" dirty="0"/>
            <a:t> </a:t>
          </a:r>
        </a:p>
      </dsp:txBody>
      <dsp:txXfrm>
        <a:off x="510728" y="3936411"/>
        <a:ext cx="6758224" cy="4528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53F37-B60B-44FA-8160-F9ED7A131040}">
      <dsp:nvSpPr>
        <dsp:cNvPr id="0" name=""/>
        <dsp:cNvSpPr/>
      </dsp:nvSpPr>
      <dsp:spPr>
        <a:xfrm>
          <a:off x="0" y="396156"/>
          <a:ext cx="9535604" cy="201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3CFB17-9478-49D6-A90B-7F9C2FE7206F}">
      <dsp:nvSpPr>
        <dsp:cNvPr id="0" name=""/>
        <dsp:cNvSpPr/>
      </dsp:nvSpPr>
      <dsp:spPr>
        <a:xfrm>
          <a:off x="476780" y="63327"/>
          <a:ext cx="6674922" cy="450909"/>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296" tIns="0" rIns="252296" bIns="0" numCol="1" spcCol="1270" anchor="ctr" anchorCtr="0">
          <a:noAutofit/>
        </a:bodyPr>
        <a:lstStyle/>
        <a:p>
          <a:pPr marL="0" lvl="0" indent="0" algn="ctr" defTabSz="711200">
            <a:lnSpc>
              <a:spcPct val="90000"/>
            </a:lnSpc>
            <a:spcBef>
              <a:spcPct val="0"/>
            </a:spcBef>
            <a:spcAft>
              <a:spcPct val="35000"/>
            </a:spcAft>
            <a:buNone/>
          </a:pPr>
          <a:r>
            <a:rPr lang="en-US" sz="1600" kern="1200" dirty="0"/>
            <a:t>Tasks to do: </a:t>
          </a:r>
          <a:endParaRPr lang="de-DE" sz="1600" kern="1200" dirty="0"/>
        </a:p>
      </dsp:txBody>
      <dsp:txXfrm>
        <a:off x="498792" y="85339"/>
        <a:ext cx="6630898" cy="406885"/>
      </dsp:txXfrm>
    </dsp:sp>
    <dsp:sp modelId="{ECB632D0-8860-4FF5-AB62-82A6B1B7E0A4}">
      <dsp:nvSpPr>
        <dsp:cNvPr id="0" name=""/>
        <dsp:cNvSpPr/>
      </dsp:nvSpPr>
      <dsp:spPr>
        <a:xfrm>
          <a:off x="0" y="759036"/>
          <a:ext cx="9535604" cy="1033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0069" tIns="166624" rIns="74006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implementation of the teacher training course. </a:t>
          </a:r>
        </a:p>
        <a:p>
          <a:pPr marL="171450" lvl="1" indent="-171450" algn="l" defTabSz="711200">
            <a:lnSpc>
              <a:spcPct val="90000"/>
            </a:lnSpc>
            <a:spcBef>
              <a:spcPct val="0"/>
            </a:spcBef>
            <a:spcAft>
              <a:spcPct val="15000"/>
            </a:spcAft>
            <a:buChar char="•"/>
          </a:pPr>
          <a:r>
            <a:rPr lang="en-US" sz="1600" kern="1200" dirty="0"/>
            <a:t>implementation of the streaming in lessons with learners</a:t>
          </a:r>
        </a:p>
        <a:p>
          <a:pPr marL="171450" lvl="1" indent="-171450" algn="l" defTabSz="711200">
            <a:lnSpc>
              <a:spcPct val="90000"/>
            </a:lnSpc>
            <a:spcBef>
              <a:spcPct val="0"/>
            </a:spcBef>
            <a:spcAft>
              <a:spcPct val="15000"/>
            </a:spcAft>
            <a:buChar char="•"/>
          </a:pPr>
          <a:r>
            <a:rPr lang="en-US" sz="1600" kern="1200" dirty="0"/>
            <a:t>the translation of the implementation </a:t>
          </a:r>
          <a:r>
            <a:rPr lang="en-US" sz="1600" kern="1200" dirty="0" err="1"/>
            <a:t>evalauation</a:t>
          </a:r>
          <a:r>
            <a:rPr lang="en-US" sz="1600" kern="1200" dirty="0"/>
            <a:t> report.</a:t>
          </a:r>
        </a:p>
      </dsp:txBody>
      <dsp:txXfrm>
        <a:off x="0" y="759036"/>
        <a:ext cx="9535604" cy="1033200"/>
      </dsp:txXfrm>
    </dsp:sp>
    <dsp:sp modelId="{A113B36F-13C9-4E6E-AAA4-04F531E65671}">
      <dsp:nvSpPr>
        <dsp:cNvPr id="0" name=""/>
        <dsp:cNvSpPr/>
      </dsp:nvSpPr>
      <dsp:spPr>
        <a:xfrm>
          <a:off x="476780" y="640956"/>
          <a:ext cx="6674922" cy="2361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296" tIns="0" rIns="252296" bIns="0" numCol="1" spcCol="1270" anchor="ctr" anchorCtr="0">
          <a:noAutofit/>
        </a:bodyPr>
        <a:lstStyle/>
        <a:p>
          <a:pPr marL="0" lvl="0" indent="0" algn="l" defTabSz="711200">
            <a:lnSpc>
              <a:spcPct val="90000"/>
            </a:lnSpc>
            <a:spcBef>
              <a:spcPct val="0"/>
            </a:spcBef>
            <a:spcAft>
              <a:spcPct val="35000"/>
            </a:spcAft>
            <a:buNone/>
          </a:pPr>
          <a:r>
            <a:rPr lang="en-US" sz="1600" b="1" kern="1200" dirty="0"/>
            <a:t>CEIP and ZEBRA: </a:t>
          </a:r>
          <a:endParaRPr lang="de-DE" sz="1600" kern="1200" dirty="0"/>
        </a:p>
      </dsp:txBody>
      <dsp:txXfrm>
        <a:off x="488308" y="652484"/>
        <a:ext cx="6651866" cy="213104"/>
      </dsp:txXfrm>
    </dsp:sp>
    <dsp:sp modelId="{D843564B-8373-4FC0-AEBF-2B52A99108F7}">
      <dsp:nvSpPr>
        <dsp:cNvPr id="0" name=""/>
        <dsp:cNvSpPr/>
      </dsp:nvSpPr>
      <dsp:spPr>
        <a:xfrm>
          <a:off x="0" y="1953516"/>
          <a:ext cx="9535604" cy="504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0069" tIns="166624" rIns="74006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steer the work in this IO.</a:t>
          </a:r>
        </a:p>
      </dsp:txBody>
      <dsp:txXfrm>
        <a:off x="0" y="1953516"/>
        <a:ext cx="9535604" cy="504000"/>
      </dsp:txXfrm>
    </dsp:sp>
    <dsp:sp modelId="{20697808-41F5-4695-B577-FFDF1DC7CC35}">
      <dsp:nvSpPr>
        <dsp:cNvPr id="0" name=""/>
        <dsp:cNvSpPr/>
      </dsp:nvSpPr>
      <dsp:spPr>
        <a:xfrm>
          <a:off x="476780" y="1835436"/>
          <a:ext cx="6674922" cy="2361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296" tIns="0" rIns="252296" bIns="0" numCol="1" spcCol="1270" anchor="ctr" anchorCtr="0">
          <a:noAutofit/>
        </a:bodyPr>
        <a:lstStyle/>
        <a:p>
          <a:pPr marL="0" lvl="0" indent="0" algn="l" defTabSz="711200">
            <a:lnSpc>
              <a:spcPct val="90000"/>
            </a:lnSpc>
            <a:spcBef>
              <a:spcPct val="0"/>
            </a:spcBef>
            <a:spcAft>
              <a:spcPct val="35000"/>
            </a:spcAft>
            <a:buNone/>
          </a:pPr>
          <a:r>
            <a:rPr lang="en-US" sz="1600" b="1" kern="1200"/>
            <a:t>ZEBRA: </a:t>
          </a:r>
          <a:endParaRPr lang="en-US" sz="1600" b="1" kern="1200" dirty="0"/>
        </a:p>
      </dsp:txBody>
      <dsp:txXfrm>
        <a:off x="488308" y="1846964"/>
        <a:ext cx="6651866" cy="213104"/>
      </dsp:txXfrm>
    </dsp:sp>
    <dsp:sp modelId="{B406D55B-621D-4EB2-8018-90FBA9AD2A4C}">
      <dsp:nvSpPr>
        <dsp:cNvPr id="0" name=""/>
        <dsp:cNvSpPr/>
      </dsp:nvSpPr>
      <dsp:spPr>
        <a:xfrm>
          <a:off x="0" y="2618796"/>
          <a:ext cx="9535604" cy="1512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0069" tIns="166624" rIns="74006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to get online support</a:t>
          </a:r>
        </a:p>
        <a:p>
          <a:pPr marL="171450" lvl="1" indent="-171450" algn="l" defTabSz="711200">
            <a:lnSpc>
              <a:spcPct val="90000"/>
            </a:lnSpc>
            <a:spcBef>
              <a:spcPct val="0"/>
            </a:spcBef>
            <a:spcAft>
              <a:spcPct val="15000"/>
            </a:spcAft>
            <a:buChar char="•"/>
          </a:pPr>
          <a:r>
            <a:rPr lang="en-US" sz="1600" kern="1200" dirty="0"/>
            <a:t>design of the evaluation tools </a:t>
          </a:r>
        </a:p>
        <a:p>
          <a:pPr marL="171450" lvl="1" indent="-171450" algn="l" defTabSz="711200">
            <a:lnSpc>
              <a:spcPct val="90000"/>
            </a:lnSpc>
            <a:spcBef>
              <a:spcPct val="0"/>
            </a:spcBef>
            <a:spcAft>
              <a:spcPct val="15000"/>
            </a:spcAft>
            <a:buChar char="•"/>
          </a:pPr>
          <a:r>
            <a:rPr lang="en-US" sz="1600" kern="1200" dirty="0"/>
            <a:t>data handling and analysis of the results of the implementation of the teacher training course.</a:t>
          </a:r>
        </a:p>
        <a:p>
          <a:pPr marL="171450" lvl="1" indent="-171450" algn="l" defTabSz="711200">
            <a:lnSpc>
              <a:spcPct val="90000"/>
            </a:lnSpc>
            <a:spcBef>
              <a:spcPct val="0"/>
            </a:spcBef>
            <a:spcAft>
              <a:spcPct val="15000"/>
            </a:spcAft>
            <a:buChar char="•"/>
          </a:pPr>
          <a:r>
            <a:rPr lang="en-US" sz="1600" kern="1200" dirty="0"/>
            <a:t>data handling and analysis of the results of the implementation of the streaming in lessons with learners.</a:t>
          </a:r>
        </a:p>
      </dsp:txBody>
      <dsp:txXfrm>
        <a:off x="0" y="2618796"/>
        <a:ext cx="9535604" cy="1512000"/>
      </dsp:txXfrm>
    </dsp:sp>
    <dsp:sp modelId="{F9C88BC2-E301-4FE0-B971-747BCE19B2CA}">
      <dsp:nvSpPr>
        <dsp:cNvPr id="0" name=""/>
        <dsp:cNvSpPr/>
      </dsp:nvSpPr>
      <dsp:spPr>
        <a:xfrm>
          <a:off x="476780" y="2500716"/>
          <a:ext cx="6674922" cy="2361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296" tIns="0" rIns="252296" bIns="0" numCol="1" spcCol="1270" anchor="ctr" anchorCtr="0">
          <a:noAutofit/>
        </a:bodyPr>
        <a:lstStyle/>
        <a:p>
          <a:pPr marL="0" lvl="0" indent="0" algn="l" defTabSz="711200">
            <a:lnSpc>
              <a:spcPct val="90000"/>
            </a:lnSpc>
            <a:spcBef>
              <a:spcPct val="0"/>
            </a:spcBef>
            <a:spcAft>
              <a:spcPct val="35000"/>
            </a:spcAft>
            <a:buNone/>
          </a:pPr>
          <a:r>
            <a:rPr lang="en-US" sz="1600" b="1" kern="1200"/>
            <a:t>UPB and IK: </a:t>
          </a:r>
          <a:endParaRPr lang="en-US" sz="1600" b="1" kern="1200" dirty="0"/>
        </a:p>
      </dsp:txBody>
      <dsp:txXfrm>
        <a:off x="488308" y="2512244"/>
        <a:ext cx="6651866" cy="2131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82B37-B6F7-4138-89A5-FB2AD71B031D}">
      <dsp:nvSpPr>
        <dsp:cNvPr id="0" name=""/>
        <dsp:cNvSpPr/>
      </dsp:nvSpPr>
      <dsp:spPr>
        <a:xfrm>
          <a:off x="0" y="265786"/>
          <a:ext cx="8800138" cy="378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0258B7-B842-4ACA-92AE-A75AAE81AE86}">
      <dsp:nvSpPr>
        <dsp:cNvPr id="0" name=""/>
        <dsp:cNvSpPr/>
      </dsp:nvSpPr>
      <dsp:spPr>
        <a:xfrm>
          <a:off x="440006" y="44386"/>
          <a:ext cx="6160096" cy="442800"/>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837" tIns="0" rIns="232837" bIns="0" numCol="1" spcCol="1270" anchor="ctr" anchorCtr="0">
          <a:noAutofit/>
        </a:bodyPr>
        <a:lstStyle/>
        <a:p>
          <a:pPr marL="0" lvl="0" indent="0" algn="ctr" defTabSz="666750">
            <a:lnSpc>
              <a:spcPct val="90000"/>
            </a:lnSpc>
            <a:spcBef>
              <a:spcPct val="0"/>
            </a:spcBef>
            <a:spcAft>
              <a:spcPct val="35000"/>
            </a:spcAft>
            <a:buNone/>
          </a:pPr>
          <a:r>
            <a:rPr lang="en-US" sz="1500" kern="1200" dirty="0"/>
            <a:t>To sum up:</a:t>
          </a:r>
        </a:p>
      </dsp:txBody>
      <dsp:txXfrm>
        <a:off x="461622" y="66002"/>
        <a:ext cx="6116864" cy="399568"/>
      </dsp:txXfrm>
    </dsp:sp>
    <dsp:sp modelId="{0FA99E55-71AA-4DB9-92CE-3FB9C9AD7767}">
      <dsp:nvSpPr>
        <dsp:cNvPr id="0" name=""/>
        <dsp:cNvSpPr/>
      </dsp:nvSpPr>
      <dsp:spPr>
        <a:xfrm>
          <a:off x="0" y="946186"/>
          <a:ext cx="8800138" cy="6378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2988" tIns="312420" rIns="682988"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will all be active in the creation and development processes</a:t>
          </a:r>
        </a:p>
      </dsp:txBody>
      <dsp:txXfrm>
        <a:off x="0" y="946186"/>
        <a:ext cx="8800138" cy="637875"/>
      </dsp:txXfrm>
    </dsp:sp>
    <dsp:sp modelId="{0E2900E3-62C4-4836-97FE-7FB0686E9008}">
      <dsp:nvSpPr>
        <dsp:cNvPr id="0" name=""/>
        <dsp:cNvSpPr/>
      </dsp:nvSpPr>
      <dsp:spPr>
        <a:xfrm>
          <a:off x="440006" y="724786"/>
          <a:ext cx="6160096" cy="442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837" tIns="0" rIns="232837" bIns="0" numCol="1" spcCol="1270" anchor="ctr" anchorCtr="0">
          <a:noAutofit/>
        </a:bodyPr>
        <a:lstStyle/>
        <a:p>
          <a:pPr marL="0" lvl="0" indent="0" algn="l" defTabSz="666750">
            <a:lnSpc>
              <a:spcPct val="90000"/>
            </a:lnSpc>
            <a:spcBef>
              <a:spcPct val="0"/>
            </a:spcBef>
            <a:spcAft>
              <a:spcPct val="35000"/>
            </a:spcAft>
            <a:buNone/>
          </a:pPr>
          <a:r>
            <a:rPr lang="en-US" sz="1500" kern="1200" dirty="0"/>
            <a:t>All partners:</a:t>
          </a:r>
        </a:p>
      </dsp:txBody>
      <dsp:txXfrm>
        <a:off x="461622" y="746402"/>
        <a:ext cx="6116864" cy="399568"/>
      </dsp:txXfrm>
    </dsp:sp>
    <dsp:sp modelId="{78D2F653-8317-4D0C-9F7C-8F9BADAAC928}">
      <dsp:nvSpPr>
        <dsp:cNvPr id="0" name=""/>
        <dsp:cNvSpPr/>
      </dsp:nvSpPr>
      <dsp:spPr>
        <a:xfrm>
          <a:off x="0" y="1886462"/>
          <a:ext cx="8800138" cy="10867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2988" tIns="312420" rIns="682988"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work </a:t>
          </a:r>
          <a:r>
            <a:rPr lang="en-US" sz="1500" kern="1200" dirty="0"/>
            <a:t>on the didactic materials. </a:t>
          </a:r>
          <a:r>
            <a:rPr lang="en-US" sz="1500" kern="1200"/>
            <a:t>writing and recording, creating graphics, creating layout, proof reading and redesign.</a:t>
          </a:r>
          <a:endParaRPr lang="en-US" sz="1500" kern="1200" dirty="0"/>
        </a:p>
        <a:p>
          <a:pPr marL="114300" lvl="1" indent="-114300" algn="l" defTabSz="666750">
            <a:lnSpc>
              <a:spcPct val="90000"/>
            </a:lnSpc>
            <a:spcBef>
              <a:spcPct val="0"/>
            </a:spcBef>
            <a:spcAft>
              <a:spcPct val="15000"/>
            </a:spcAft>
            <a:buChar char="•"/>
          </a:pPr>
          <a:r>
            <a:rPr lang="en-US" sz="1500" kern="1200" dirty="0"/>
            <a:t>Translation </a:t>
          </a:r>
        </a:p>
      </dsp:txBody>
      <dsp:txXfrm>
        <a:off x="0" y="1886462"/>
        <a:ext cx="8800138" cy="1086750"/>
      </dsp:txXfrm>
    </dsp:sp>
    <dsp:sp modelId="{BA73F15A-4EDF-4C35-B28F-C04C277EC9C4}">
      <dsp:nvSpPr>
        <dsp:cNvPr id="0" name=""/>
        <dsp:cNvSpPr/>
      </dsp:nvSpPr>
      <dsp:spPr>
        <a:xfrm>
          <a:off x="440006" y="1665062"/>
          <a:ext cx="6160096" cy="442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837" tIns="0" rIns="232837" bIns="0" numCol="1" spcCol="1270" anchor="ctr" anchorCtr="0">
          <a:noAutofit/>
        </a:bodyPr>
        <a:lstStyle/>
        <a:p>
          <a:pPr marL="0" lvl="0" indent="0" algn="l" defTabSz="666750">
            <a:lnSpc>
              <a:spcPct val="90000"/>
            </a:lnSpc>
            <a:spcBef>
              <a:spcPct val="0"/>
            </a:spcBef>
            <a:spcAft>
              <a:spcPct val="35000"/>
            </a:spcAft>
            <a:buNone/>
          </a:pPr>
          <a:r>
            <a:rPr lang="en-US" sz="1500" kern="1200" dirty="0"/>
            <a:t>CEIP,  ZEBRA and UPB:</a:t>
          </a:r>
        </a:p>
      </dsp:txBody>
      <dsp:txXfrm>
        <a:off x="461622" y="1686678"/>
        <a:ext cx="6116864" cy="399568"/>
      </dsp:txXfrm>
    </dsp:sp>
    <dsp:sp modelId="{9837A346-C8B7-4329-9D77-401C73486734}">
      <dsp:nvSpPr>
        <dsp:cNvPr id="0" name=""/>
        <dsp:cNvSpPr/>
      </dsp:nvSpPr>
      <dsp:spPr>
        <a:xfrm>
          <a:off x="0" y="3275612"/>
          <a:ext cx="8800138" cy="8741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2988" tIns="312420" rIns="682988"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video </a:t>
          </a:r>
          <a:r>
            <a:rPr lang="en-US" sz="1500" kern="1200" dirty="0"/>
            <a:t>creation, cut and rendering.</a:t>
          </a:r>
        </a:p>
        <a:p>
          <a:pPr marL="114300" lvl="1" indent="-114300" algn="l" defTabSz="666750">
            <a:lnSpc>
              <a:spcPct val="90000"/>
            </a:lnSpc>
            <a:spcBef>
              <a:spcPct val="0"/>
            </a:spcBef>
            <a:spcAft>
              <a:spcPct val="15000"/>
            </a:spcAft>
            <a:buChar char="•"/>
          </a:pPr>
          <a:r>
            <a:rPr lang="en-US" sz="1500" kern="1200" dirty="0"/>
            <a:t>Layouting and technical support</a:t>
          </a:r>
        </a:p>
      </dsp:txBody>
      <dsp:txXfrm>
        <a:off x="0" y="3275612"/>
        <a:ext cx="8800138" cy="874125"/>
      </dsp:txXfrm>
    </dsp:sp>
    <dsp:sp modelId="{DDF2B145-AF81-4DA2-B2AE-6F0DF19341CB}">
      <dsp:nvSpPr>
        <dsp:cNvPr id="0" name=""/>
        <dsp:cNvSpPr/>
      </dsp:nvSpPr>
      <dsp:spPr>
        <a:xfrm>
          <a:off x="440006" y="3054212"/>
          <a:ext cx="6160096" cy="442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837" tIns="0" rIns="232837" bIns="0" numCol="1" spcCol="1270" anchor="ctr" anchorCtr="0">
          <a:noAutofit/>
        </a:bodyPr>
        <a:lstStyle/>
        <a:p>
          <a:pPr marL="0" lvl="0" indent="0" algn="l" defTabSz="666750">
            <a:lnSpc>
              <a:spcPct val="90000"/>
            </a:lnSpc>
            <a:spcBef>
              <a:spcPct val="0"/>
            </a:spcBef>
            <a:spcAft>
              <a:spcPct val="35000"/>
            </a:spcAft>
            <a:buNone/>
          </a:pPr>
          <a:r>
            <a:rPr lang="en-US" sz="1500" kern="1200" dirty="0"/>
            <a:t>IK:</a:t>
          </a:r>
        </a:p>
      </dsp:txBody>
      <dsp:txXfrm>
        <a:off x="461622" y="3075828"/>
        <a:ext cx="6116864" cy="39956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82B37-B6F7-4138-89A5-FB2AD71B031D}">
      <dsp:nvSpPr>
        <dsp:cNvPr id="0" name=""/>
        <dsp:cNvSpPr/>
      </dsp:nvSpPr>
      <dsp:spPr>
        <a:xfrm>
          <a:off x="0" y="140322"/>
          <a:ext cx="9493780" cy="226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0258B7-B842-4ACA-92AE-A75AAE81AE86}">
      <dsp:nvSpPr>
        <dsp:cNvPr id="0" name=""/>
        <dsp:cNvSpPr/>
      </dsp:nvSpPr>
      <dsp:spPr>
        <a:xfrm>
          <a:off x="474689" y="7482"/>
          <a:ext cx="6645646" cy="26568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1190" tIns="0" rIns="251190" bIns="0" numCol="1" spcCol="1270" anchor="ctr" anchorCtr="0">
          <a:noAutofit/>
        </a:bodyPr>
        <a:lstStyle/>
        <a:p>
          <a:pPr marL="0" lvl="0" indent="0" algn="ctr" defTabSz="711200">
            <a:lnSpc>
              <a:spcPct val="90000"/>
            </a:lnSpc>
            <a:spcBef>
              <a:spcPct val="0"/>
            </a:spcBef>
            <a:spcAft>
              <a:spcPct val="35000"/>
            </a:spcAft>
            <a:buNone/>
          </a:pPr>
          <a:r>
            <a:rPr lang="en-US" sz="1600" kern="1200" dirty="0"/>
            <a:t>To sum up:</a:t>
          </a:r>
        </a:p>
      </dsp:txBody>
      <dsp:txXfrm>
        <a:off x="487658" y="20451"/>
        <a:ext cx="6619708" cy="239742"/>
      </dsp:txXfrm>
    </dsp:sp>
    <dsp:sp modelId="{64978BF0-448E-4255-8EF9-18FAB54147F1}">
      <dsp:nvSpPr>
        <dsp:cNvPr id="0" name=""/>
        <dsp:cNvSpPr/>
      </dsp:nvSpPr>
      <dsp:spPr>
        <a:xfrm>
          <a:off x="0" y="548562"/>
          <a:ext cx="9493780" cy="10489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6823" tIns="187452" rIns="73682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will all be active in the creation, development and writing processes.</a:t>
          </a:r>
        </a:p>
        <a:p>
          <a:pPr marL="171450" lvl="1" indent="-171450" algn="l" defTabSz="711200">
            <a:lnSpc>
              <a:spcPct val="90000"/>
            </a:lnSpc>
            <a:spcBef>
              <a:spcPct val="0"/>
            </a:spcBef>
            <a:spcAft>
              <a:spcPct val="15000"/>
            </a:spcAft>
            <a:buChar char="•"/>
          </a:pPr>
          <a:r>
            <a:rPr lang="en-US" sz="1600" kern="1200" dirty="0"/>
            <a:t>book guideline concept,  structuring process for writing, </a:t>
          </a:r>
        </a:p>
        <a:p>
          <a:pPr marL="171450" lvl="1" indent="-171450" algn="l" defTabSz="711200">
            <a:lnSpc>
              <a:spcPct val="90000"/>
            </a:lnSpc>
            <a:spcBef>
              <a:spcPct val="0"/>
            </a:spcBef>
            <a:spcAft>
              <a:spcPct val="15000"/>
            </a:spcAft>
            <a:buChar char="•"/>
          </a:pPr>
          <a:r>
            <a:rPr lang="en-US" sz="1600" kern="1200" dirty="0"/>
            <a:t>creating graphics, layout, proof reading and redesign</a:t>
          </a:r>
        </a:p>
      </dsp:txBody>
      <dsp:txXfrm>
        <a:off x="0" y="548562"/>
        <a:ext cx="9493780" cy="1048950"/>
      </dsp:txXfrm>
    </dsp:sp>
    <dsp:sp modelId="{3E9276AE-100A-4E67-AB2A-A7B87A2EB493}">
      <dsp:nvSpPr>
        <dsp:cNvPr id="0" name=""/>
        <dsp:cNvSpPr/>
      </dsp:nvSpPr>
      <dsp:spPr>
        <a:xfrm>
          <a:off x="474689" y="415722"/>
          <a:ext cx="6645646" cy="26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1190" tIns="0" rIns="251190" bIns="0" numCol="1" spcCol="1270" anchor="ctr" anchorCtr="0">
          <a:noAutofit/>
        </a:bodyPr>
        <a:lstStyle/>
        <a:p>
          <a:pPr marL="0" lvl="0" indent="0" algn="l" defTabSz="711200">
            <a:lnSpc>
              <a:spcPct val="90000"/>
            </a:lnSpc>
            <a:spcBef>
              <a:spcPct val="0"/>
            </a:spcBef>
            <a:spcAft>
              <a:spcPct val="35000"/>
            </a:spcAft>
            <a:buNone/>
          </a:pPr>
          <a:r>
            <a:rPr lang="en-US" sz="1600" kern="1200" dirty="0"/>
            <a:t>UPB, IK, CEIP and ZEBRA:</a:t>
          </a:r>
        </a:p>
      </dsp:txBody>
      <dsp:txXfrm>
        <a:off x="487658" y="428691"/>
        <a:ext cx="6619708" cy="239742"/>
      </dsp:txXfrm>
    </dsp:sp>
    <dsp:sp modelId="{00CD3D32-97F4-4321-942F-CEE66B11268B}">
      <dsp:nvSpPr>
        <dsp:cNvPr id="0" name=""/>
        <dsp:cNvSpPr/>
      </dsp:nvSpPr>
      <dsp:spPr>
        <a:xfrm>
          <a:off x="0" y="1778952"/>
          <a:ext cx="9493780" cy="793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6823" tIns="187452" rIns="73682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moderating the process</a:t>
          </a:r>
        </a:p>
        <a:p>
          <a:pPr marL="171450" lvl="1" indent="-171450" algn="l" defTabSz="711200">
            <a:lnSpc>
              <a:spcPct val="90000"/>
            </a:lnSpc>
            <a:spcBef>
              <a:spcPct val="0"/>
            </a:spcBef>
            <a:spcAft>
              <a:spcPct val="15000"/>
            </a:spcAft>
            <a:buChar char="•"/>
          </a:pPr>
          <a:r>
            <a:rPr lang="en-US" sz="1600" kern="1200" dirty="0"/>
            <a:t>summaries feedback </a:t>
          </a:r>
        </a:p>
      </dsp:txBody>
      <dsp:txXfrm>
        <a:off x="0" y="1778952"/>
        <a:ext cx="9493780" cy="793800"/>
      </dsp:txXfrm>
    </dsp:sp>
    <dsp:sp modelId="{E8505BED-CAA3-42F7-944B-54A875E73D8E}">
      <dsp:nvSpPr>
        <dsp:cNvPr id="0" name=""/>
        <dsp:cNvSpPr/>
      </dsp:nvSpPr>
      <dsp:spPr>
        <a:xfrm>
          <a:off x="474689" y="1646112"/>
          <a:ext cx="6645646" cy="26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1190" tIns="0" rIns="251190" bIns="0" numCol="1" spcCol="1270" anchor="ctr" anchorCtr="0">
          <a:noAutofit/>
        </a:bodyPr>
        <a:lstStyle/>
        <a:p>
          <a:pPr marL="0" lvl="0" indent="0" algn="l" defTabSz="711200">
            <a:lnSpc>
              <a:spcPct val="90000"/>
            </a:lnSpc>
            <a:spcBef>
              <a:spcPct val="0"/>
            </a:spcBef>
            <a:spcAft>
              <a:spcPct val="35000"/>
            </a:spcAft>
            <a:buNone/>
          </a:pPr>
          <a:r>
            <a:rPr lang="en-US" sz="1600" kern="1200" dirty="0"/>
            <a:t>UPB:</a:t>
          </a:r>
        </a:p>
      </dsp:txBody>
      <dsp:txXfrm>
        <a:off x="487658" y="1659081"/>
        <a:ext cx="6619708" cy="239742"/>
      </dsp:txXfrm>
    </dsp:sp>
    <dsp:sp modelId="{65117A4B-71AD-405D-BB88-056633EC018A}">
      <dsp:nvSpPr>
        <dsp:cNvPr id="0" name=""/>
        <dsp:cNvSpPr/>
      </dsp:nvSpPr>
      <dsp:spPr>
        <a:xfrm>
          <a:off x="0" y="2754192"/>
          <a:ext cx="9493780" cy="10489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6823" tIns="187452" rIns="73682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work on technical issues, proof reading and redesign, general book layout</a:t>
          </a:r>
          <a:endParaRPr lang="de-DE" sz="1600" kern="1200" dirty="0"/>
        </a:p>
        <a:p>
          <a:pPr marL="171450" lvl="1" indent="-171450" algn="l" defTabSz="711200">
            <a:lnSpc>
              <a:spcPct val="90000"/>
            </a:lnSpc>
            <a:spcBef>
              <a:spcPct val="0"/>
            </a:spcBef>
            <a:spcAft>
              <a:spcPct val="15000"/>
            </a:spcAft>
            <a:buChar char="•"/>
          </a:pPr>
          <a:r>
            <a:rPr lang="en-US" sz="1600" kern="1200" dirty="0"/>
            <a:t> setting of the book, </a:t>
          </a:r>
          <a:endParaRPr lang="de-DE" sz="1600" kern="1200" dirty="0"/>
        </a:p>
        <a:p>
          <a:pPr marL="171450" lvl="1" indent="-171450" algn="l" defTabSz="711200">
            <a:lnSpc>
              <a:spcPct val="90000"/>
            </a:lnSpc>
            <a:spcBef>
              <a:spcPct val="0"/>
            </a:spcBef>
            <a:spcAft>
              <a:spcPct val="15000"/>
            </a:spcAft>
            <a:buChar char="•"/>
          </a:pPr>
          <a:r>
            <a:rPr lang="en-US" sz="1600" kern="1200" dirty="0"/>
            <a:t>organizing the print</a:t>
          </a:r>
          <a:endParaRPr lang="de-DE" sz="1600" kern="1200" dirty="0"/>
        </a:p>
      </dsp:txBody>
      <dsp:txXfrm>
        <a:off x="0" y="2754192"/>
        <a:ext cx="9493780" cy="1048950"/>
      </dsp:txXfrm>
    </dsp:sp>
    <dsp:sp modelId="{E3D1BECC-FDFE-4B76-97D3-0C2A90E826BC}">
      <dsp:nvSpPr>
        <dsp:cNvPr id="0" name=""/>
        <dsp:cNvSpPr/>
      </dsp:nvSpPr>
      <dsp:spPr>
        <a:xfrm>
          <a:off x="474689" y="2621352"/>
          <a:ext cx="6645646" cy="26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1190" tIns="0" rIns="251190" bIns="0" numCol="1" spcCol="1270" anchor="ctr" anchorCtr="0">
          <a:noAutofit/>
        </a:bodyPr>
        <a:lstStyle/>
        <a:p>
          <a:pPr marL="0" lvl="0" indent="0" algn="l" defTabSz="711200">
            <a:lnSpc>
              <a:spcPct val="90000"/>
            </a:lnSpc>
            <a:spcBef>
              <a:spcPct val="0"/>
            </a:spcBef>
            <a:spcAft>
              <a:spcPct val="35000"/>
            </a:spcAft>
            <a:buNone/>
          </a:pPr>
          <a:r>
            <a:rPr lang="en-US" sz="1600" kern="1200" dirty="0"/>
            <a:t>IK:</a:t>
          </a:r>
          <a:endParaRPr lang="de-DE" sz="1600" kern="1200" dirty="0"/>
        </a:p>
      </dsp:txBody>
      <dsp:txXfrm>
        <a:off x="487658" y="2634321"/>
        <a:ext cx="6619708" cy="239742"/>
      </dsp:txXfrm>
    </dsp:sp>
    <dsp:sp modelId="{6962795B-01FD-411C-8DEB-B1F3969E04C1}">
      <dsp:nvSpPr>
        <dsp:cNvPr id="0" name=""/>
        <dsp:cNvSpPr/>
      </dsp:nvSpPr>
      <dsp:spPr>
        <a:xfrm>
          <a:off x="0" y="3955527"/>
          <a:ext cx="9493780" cy="7512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6823" tIns="187452" rIns="736823" bIns="113792" numCol="1" spcCol="1270" anchor="t" anchorCtr="0">
          <a:noAutofit/>
        </a:bodyPr>
        <a:lstStyle/>
        <a:p>
          <a:pPr marL="171450" lvl="1" indent="-171450" algn="l" defTabSz="711200">
            <a:lnSpc>
              <a:spcPct val="90000"/>
            </a:lnSpc>
            <a:spcBef>
              <a:spcPct val="0"/>
            </a:spcBef>
            <a:spcAft>
              <a:spcPct val="15000"/>
            </a:spcAft>
            <a:buChar char="•"/>
          </a:pPr>
          <a:r>
            <a:rPr lang="de-DE" sz="1600" kern="1200" dirty="0"/>
            <a:t>will </a:t>
          </a:r>
          <a:r>
            <a:rPr lang="de-DE" sz="1600" kern="1200" dirty="0" err="1"/>
            <a:t>create</a:t>
          </a:r>
          <a:r>
            <a:rPr lang="de-DE" sz="1600" kern="1200" dirty="0"/>
            <a:t> a </a:t>
          </a:r>
          <a:r>
            <a:rPr lang="de-DE" sz="1600" kern="1200" dirty="0" err="1"/>
            <a:t>first</a:t>
          </a:r>
          <a:r>
            <a:rPr lang="de-DE" sz="1600" kern="1200" dirty="0"/>
            <a:t> draft of the SAFE </a:t>
          </a:r>
          <a:r>
            <a:rPr lang="de-DE" sz="1600" kern="1200" dirty="0" err="1"/>
            <a:t>book</a:t>
          </a:r>
          <a:r>
            <a:rPr lang="de-DE" sz="1600" kern="1200" dirty="0"/>
            <a:t>, </a:t>
          </a:r>
          <a:r>
            <a:rPr lang="de-DE" sz="1600" kern="1200" dirty="0" err="1"/>
            <a:t>which</a:t>
          </a:r>
          <a:r>
            <a:rPr lang="de-DE" sz="1600" kern="1200" dirty="0"/>
            <a:t> will </a:t>
          </a:r>
          <a:r>
            <a:rPr lang="de-DE" sz="1600" kern="1200" dirty="0" err="1"/>
            <a:t>be</a:t>
          </a:r>
          <a:r>
            <a:rPr lang="de-DE" sz="1600" kern="1200" dirty="0"/>
            <a:t> the </a:t>
          </a:r>
          <a:r>
            <a:rPr lang="de-DE" sz="1600" kern="1200" dirty="0" err="1"/>
            <a:t>starting</a:t>
          </a:r>
          <a:r>
            <a:rPr lang="de-DE" sz="1600" kern="1200" dirty="0"/>
            <a:t> </a:t>
          </a:r>
          <a:r>
            <a:rPr lang="de-DE" sz="1600" kern="1200" dirty="0" err="1"/>
            <a:t>point</a:t>
          </a:r>
          <a:r>
            <a:rPr lang="de-DE" sz="1600" kern="1200" dirty="0"/>
            <a:t> for </a:t>
          </a:r>
          <a:r>
            <a:rPr lang="de-DE" sz="1600" kern="1200" dirty="0" err="1"/>
            <a:t>discussion</a:t>
          </a:r>
          <a:r>
            <a:rPr lang="de-DE" sz="1600" kern="1200" dirty="0"/>
            <a:t> for the </a:t>
          </a:r>
          <a:r>
            <a:rPr lang="de-DE" sz="1600" kern="1200" dirty="0" err="1"/>
            <a:t>next</a:t>
          </a:r>
          <a:r>
            <a:rPr lang="de-DE" sz="1600" kern="1200" dirty="0"/>
            <a:t> </a:t>
          </a:r>
          <a:r>
            <a:rPr lang="de-DE" sz="1600" kern="1200" dirty="0" err="1"/>
            <a:t>meeting</a:t>
          </a:r>
          <a:endParaRPr lang="de-DE" sz="1600" kern="1200" dirty="0"/>
        </a:p>
      </dsp:txBody>
      <dsp:txXfrm>
        <a:off x="0" y="3955527"/>
        <a:ext cx="9493780" cy="751275"/>
      </dsp:txXfrm>
    </dsp:sp>
    <dsp:sp modelId="{580C174E-91CA-4D4E-BA0A-8172E02C3CD7}">
      <dsp:nvSpPr>
        <dsp:cNvPr id="0" name=""/>
        <dsp:cNvSpPr/>
      </dsp:nvSpPr>
      <dsp:spPr>
        <a:xfrm>
          <a:off x="474689" y="3851742"/>
          <a:ext cx="6645646" cy="265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1190" tIns="0" rIns="251190" bIns="0" numCol="1" spcCol="1270" anchor="ctr" anchorCtr="0">
          <a:noAutofit/>
        </a:bodyPr>
        <a:lstStyle/>
        <a:p>
          <a:pPr marL="0" lvl="0" indent="0" algn="l" defTabSz="711200">
            <a:lnSpc>
              <a:spcPct val="90000"/>
            </a:lnSpc>
            <a:spcBef>
              <a:spcPct val="0"/>
            </a:spcBef>
            <a:spcAft>
              <a:spcPct val="35000"/>
            </a:spcAft>
            <a:buNone/>
          </a:pPr>
          <a:r>
            <a:rPr lang="de-DE" sz="1600" kern="1200" dirty="0"/>
            <a:t>UPB and IK:</a:t>
          </a:r>
        </a:p>
      </dsp:txBody>
      <dsp:txXfrm>
        <a:off x="487658" y="3864711"/>
        <a:ext cx="6619708" cy="2397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1E41A-E6A0-443F-84B4-DF593F8EF5AB}">
      <dsp:nvSpPr>
        <dsp:cNvPr id="0" name=""/>
        <dsp:cNvSpPr/>
      </dsp:nvSpPr>
      <dsp:spPr>
        <a:xfrm>
          <a:off x="0" y="416115"/>
          <a:ext cx="7742315" cy="403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30A1D4-6D78-4739-9ED5-21BC212ECA1E}">
      <dsp:nvSpPr>
        <dsp:cNvPr id="0" name=""/>
        <dsp:cNvSpPr/>
      </dsp:nvSpPr>
      <dsp:spPr>
        <a:xfrm>
          <a:off x="387115" y="179955"/>
          <a:ext cx="5419620" cy="472320"/>
        </a:xfrm>
        <a:prstGeom prst="roundRect">
          <a:avLst/>
        </a:prstGeom>
        <a:solidFill>
          <a:schemeClr val="tx1">
            <a:lumMod val="50000"/>
            <a:lumOff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849" tIns="0" rIns="204849" bIns="0" numCol="1" spcCol="1270" anchor="ctr" anchorCtr="0">
          <a:noAutofit/>
        </a:bodyPr>
        <a:lstStyle/>
        <a:p>
          <a:pPr marL="0" lvl="0" indent="0" algn="ctr" defTabSz="711200">
            <a:lnSpc>
              <a:spcPct val="90000"/>
            </a:lnSpc>
            <a:spcBef>
              <a:spcPct val="0"/>
            </a:spcBef>
            <a:spcAft>
              <a:spcPct val="35000"/>
            </a:spcAft>
            <a:buNone/>
          </a:pPr>
          <a:r>
            <a:rPr lang="en-US" sz="1600" kern="1200" dirty="0"/>
            <a:t>IO7 – A2 SAFE Layman ́s report</a:t>
          </a:r>
          <a:endParaRPr lang="de-DE" sz="1600" kern="1200" dirty="0"/>
        </a:p>
      </dsp:txBody>
      <dsp:txXfrm>
        <a:off x="410172" y="203012"/>
        <a:ext cx="5373506" cy="426206"/>
      </dsp:txXfrm>
    </dsp:sp>
    <dsp:sp modelId="{8E793586-A3A5-45C0-A0C3-F6D9BE6C317D}">
      <dsp:nvSpPr>
        <dsp:cNvPr id="0" name=""/>
        <dsp:cNvSpPr/>
      </dsp:nvSpPr>
      <dsp:spPr>
        <a:xfrm>
          <a:off x="0" y="1141875"/>
          <a:ext cx="7742315" cy="403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410789-7526-4C0C-8B02-15B977BB72AF}">
      <dsp:nvSpPr>
        <dsp:cNvPr id="0" name=""/>
        <dsp:cNvSpPr/>
      </dsp:nvSpPr>
      <dsp:spPr>
        <a:xfrm>
          <a:off x="387115" y="905715"/>
          <a:ext cx="541962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849" tIns="0" rIns="204849" bIns="0" numCol="1" spcCol="1270" anchor="ctr" anchorCtr="0">
          <a:noAutofit/>
        </a:bodyPr>
        <a:lstStyle/>
        <a:p>
          <a:pPr marL="0" lvl="0" indent="0" algn="l" defTabSz="711200">
            <a:lnSpc>
              <a:spcPct val="90000"/>
            </a:lnSpc>
            <a:spcBef>
              <a:spcPct val="0"/>
            </a:spcBef>
            <a:spcAft>
              <a:spcPct val="35000"/>
            </a:spcAft>
            <a:buNone/>
          </a:pPr>
          <a:r>
            <a:rPr lang="en-US" sz="1600" kern="1200" dirty="0"/>
            <a:t>provide the core information in short</a:t>
          </a:r>
          <a:endParaRPr lang="de-DE" sz="1600" kern="1200" dirty="0"/>
        </a:p>
      </dsp:txBody>
      <dsp:txXfrm>
        <a:off x="410172" y="928772"/>
        <a:ext cx="5373506" cy="426206"/>
      </dsp:txXfrm>
    </dsp:sp>
    <dsp:sp modelId="{90B8F839-2678-4621-BAAD-9F38014F6C0C}">
      <dsp:nvSpPr>
        <dsp:cNvPr id="0" name=""/>
        <dsp:cNvSpPr/>
      </dsp:nvSpPr>
      <dsp:spPr>
        <a:xfrm>
          <a:off x="0" y="1867635"/>
          <a:ext cx="7742315" cy="403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2F47E4-1FC7-44A8-8479-CE6D3CF2DF26}">
      <dsp:nvSpPr>
        <dsp:cNvPr id="0" name=""/>
        <dsp:cNvSpPr/>
      </dsp:nvSpPr>
      <dsp:spPr>
        <a:xfrm>
          <a:off x="387115" y="1631475"/>
          <a:ext cx="541962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849" tIns="0" rIns="204849" bIns="0" numCol="1" spcCol="1270" anchor="ctr" anchorCtr="0">
          <a:noAutofit/>
        </a:bodyPr>
        <a:lstStyle/>
        <a:p>
          <a:pPr marL="0" lvl="0" indent="0" algn="l" defTabSz="711200">
            <a:lnSpc>
              <a:spcPct val="90000"/>
            </a:lnSpc>
            <a:spcBef>
              <a:spcPct val="0"/>
            </a:spcBef>
            <a:spcAft>
              <a:spcPct val="35000"/>
            </a:spcAft>
            <a:buNone/>
          </a:pPr>
          <a:r>
            <a:rPr lang="en-US" sz="1600" kern="1200" dirty="0" err="1"/>
            <a:t>summarises</a:t>
          </a:r>
          <a:r>
            <a:rPr lang="en-US" sz="1600" kern="1200" dirty="0"/>
            <a:t> the work of the project for a general audience</a:t>
          </a:r>
        </a:p>
      </dsp:txBody>
      <dsp:txXfrm>
        <a:off x="410172" y="1654532"/>
        <a:ext cx="5373506" cy="426206"/>
      </dsp:txXfrm>
    </dsp:sp>
    <dsp:sp modelId="{3F460192-DA99-4F1F-9FDD-3745C11A1470}">
      <dsp:nvSpPr>
        <dsp:cNvPr id="0" name=""/>
        <dsp:cNvSpPr/>
      </dsp:nvSpPr>
      <dsp:spPr>
        <a:xfrm>
          <a:off x="0" y="2593395"/>
          <a:ext cx="7742315" cy="403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B11C47-AF12-4E73-8535-49A87CCEBF24}">
      <dsp:nvSpPr>
        <dsp:cNvPr id="0" name=""/>
        <dsp:cNvSpPr/>
      </dsp:nvSpPr>
      <dsp:spPr>
        <a:xfrm>
          <a:off x="387115" y="2357235"/>
          <a:ext cx="541962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849" tIns="0" rIns="204849" bIns="0" numCol="1" spcCol="1270" anchor="ctr" anchorCtr="0">
          <a:noAutofit/>
        </a:bodyPr>
        <a:lstStyle/>
        <a:p>
          <a:pPr marL="0" lvl="0" indent="0" algn="l" defTabSz="711200">
            <a:lnSpc>
              <a:spcPct val="90000"/>
            </a:lnSpc>
            <a:spcBef>
              <a:spcPct val="0"/>
            </a:spcBef>
            <a:spcAft>
              <a:spcPct val="35000"/>
            </a:spcAft>
            <a:buNone/>
          </a:pPr>
          <a:r>
            <a:rPr lang="en-US" sz="1600" kern="1200" dirty="0"/>
            <a:t>in easy and understandable words.</a:t>
          </a:r>
        </a:p>
      </dsp:txBody>
      <dsp:txXfrm>
        <a:off x="410172" y="2380292"/>
        <a:ext cx="5373506" cy="426206"/>
      </dsp:txXfrm>
    </dsp:sp>
    <dsp:sp modelId="{A688A6C1-CF5C-44D2-8859-1DCDB54A1933}">
      <dsp:nvSpPr>
        <dsp:cNvPr id="0" name=""/>
        <dsp:cNvSpPr/>
      </dsp:nvSpPr>
      <dsp:spPr>
        <a:xfrm>
          <a:off x="0" y="3319155"/>
          <a:ext cx="7742315" cy="403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338F9A-46F1-44C4-950D-DE4B45C928A0}">
      <dsp:nvSpPr>
        <dsp:cNvPr id="0" name=""/>
        <dsp:cNvSpPr/>
      </dsp:nvSpPr>
      <dsp:spPr>
        <a:xfrm>
          <a:off x="387115" y="3082995"/>
          <a:ext cx="541962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849" tIns="0" rIns="204849" bIns="0" numCol="1" spcCol="1270" anchor="ctr" anchorCtr="0">
          <a:noAutofit/>
        </a:bodyPr>
        <a:lstStyle/>
        <a:p>
          <a:pPr marL="0" lvl="0" indent="0" algn="l" defTabSz="711200">
            <a:lnSpc>
              <a:spcPct val="90000"/>
            </a:lnSpc>
            <a:spcBef>
              <a:spcPct val="0"/>
            </a:spcBef>
            <a:spcAft>
              <a:spcPct val="35000"/>
            </a:spcAft>
            <a:buNone/>
          </a:pPr>
          <a:r>
            <a:rPr lang="en-US" sz="1600" kern="1200"/>
            <a:t>it will provide a general and brief overview</a:t>
          </a:r>
          <a:endParaRPr lang="de-DE" sz="1600" kern="1200" dirty="0"/>
        </a:p>
      </dsp:txBody>
      <dsp:txXfrm>
        <a:off x="410172" y="3106052"/>
        <a:ext cx="5373506" cy="42620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1E41A-E6A0-443F-84B4-DF593F8EF5AB}">
      <dsp:nvSpPr>
        <dsp:cNvPr id="0" name=""/>
        <dsp:cNvSpPr/>
      </dsp:nvSpPr>
      <dsp:spPr>
        <a:xfrm>
          <a:off x="0" y="165726"/>
          <a:ext cx="8554000" cy="201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30A1D4-6D78-4739-9ED5-21BC212ECA1E}">
      <dsp:nvSpPr>
        <dsp:cNvPr id="0" name=""/>
        <dsp:cNvSpPr/>
      </dsp:nvSpPr>
      <dsp:spPr>
        <a:xfrm>
          <a:off x="427700" y="47646"/>
          <a:ext cx="5987800" cy="236160"/>
        </a:xfrm>
        <a:prstGeom prst="roundRect">
          <a:avLst/>
        </a:prstGeom>
        <a:solidFill>
          <a:schemeClr val="tx1">
            <a:lumMod val="50000"/>
            <a:lumOff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325" tIns="0" rIns="226325" bIns="0" numCol="1" spcCol="1270" anchor="ctr" anchorCtr="0">
          <a:noAutofit/>
        </a:bodyPr>
        <a:lstStyle/>
        <a:p>
          <a:pPr marL="0" lvl="0" indent="0" algn="ctr" defTabSz="711200">
            <a:lnSpc>
              <a:spcPct val="90000"/>
            </a:lnSpc>
            <a:spcBef>
              <a:spcPct val="0"/>
            </a:spcBef>
            <a:spcAft>
              <a:spcPct val="35000"/>
            </a:spcAft>
            <a:buNone/>
          </a:pPr>
          <a:r>
            <a:rPr lang="en-US" sz="1600" kern="1200" dirty="0"/>
            <a:t>Tasks to do</a:t>
          </a:r>
          <a:endParaRPr lang="de-DE" sz="1600" kern="1200" dirty="0"/>
        </a:p>
      </dsp:txBody>
      <dsp:txXfrm>
        <a:off x="439228" y="59174"/>
        <a:ext cx="5964744" cy="213104"/>
      </dsp:txXfrm>
    </dsp:sp>
    <dsp:sp modelId="{AE1A33AC-9355-4180-BB3D-3CAE116D63FA}">
      <dsp:nvSpPr>
        <dsp:cNvPr id="0" name=""/>
        <dsp:cNvSpPr/>
      </dsp:nvSpPr>
      <dsp:spPr>
        <a:xfrm>
          <a:off x="0" y="528606"/>
          <a:ext cx="8554000" cy="156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3885" tIns="166624" rIns="663885" bIns="113792" numCol="1" spcCol="1270" anchor="t" anchorCtr="0">
          <a:noAutofit/>
        </a:bodyPr>
        <a:lstStyle/>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t>lead this action</a:t>
          </a:r>
          <a:endParaRPr lang="de-DE" sz="1600" kern="1200" dirty="0"/>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t>draft the policy paper</a:t>
          </a:r>
          <a:endParaRPr lang="de-DE" sz="1600" kern="1200" dirty="0"/>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t>the layman ́s report </a:t>
          </a:r>
          <a:endParaRPr lang="de-DE" sz="1600" kern="1200" dirty="0"/>
        </a:p>
        <a:p>
          <a:pPr marL="171450" lvl="1" indent="-171450" algn="l" defTabSz="711200">
            <a:lnSpc>
              <a:spcPct val="90000"/>
            </a:lnSpc>
            <a:spcBef>
              <a:spcPct val="0"/>
            </a:spcBef>
            <a:spcAft>
              <a:spcPct val="15000"/>
            </a:spcAft>
            <a:buChar char="•"/>
          </a:pPr>
          <a:r>
            <a:rPr lang="en-US" sz="1600" kern="1200" dirty="0"/>
            <a:t>design and layout the documents</a:t>
          </a:r>
          <a:endParaRPr lang="de-DE" sz="1600" kern="1200" dirty="0"/>
        </a:p>
        <a:p>
          <a:pPr marL="171450" lvl="1" indent="-171450" algn="l" defTabSz="711200">
            <a:lnSpc>
              <a:spcPct val="90000"/>
            </a:lnSpc>
            <a:spcBef>
              <a:spcPct val="0"/>
            </a:spcBef>
            <a:spcAft>
              <a:spcPct val="15000"/>
            </a:spcAft>
            <a:buChar char="•"/>
          </a:pPr>
          <a:r>
            <a:rPr lang="en-US" sz="1600" kern="1200"/>
            <a:t>creation the questionnaire, researching and drafting the policy paper.</a:t>
          </a:r>
          <a:endParaRPr lang="de-DE" sz="1600" kern="1200" dirty="0"/>
        </a:p>
      </dsp:txBody>
      <dsp:txXfrm>
        <a:off x="0" y="528606"/>
        <a:ext cx="8554000" cy="1562400"/>
      </dsp:txXfrm>
    </dsp:sp>
    <dsp:sp modelId="{C21CE321-64DA-4F8E-AC4B-139424C496FE}">
      <dsp:nvSpPr>
        <dsp:cNvPr id="0" name=""/>
        <dsp:cNvSpPr/>
      </dsp:nvSpPr>
      <dsp:spPr>
        <a:xfrm>
          <a:off x="427700" y="410526"/>
          <a:ext cx="5987800" cy="2361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325" tIns="0" rIns="226325" bIns="0" numCol="1" spcCol="1270" anchor="ctr" anchorCtr="0">
          <a:noAutofit/>
        </a:bodyPr>
        <a:lstStyle/>
        <a:p>
          <a:pPr marL="0" lvl="0" indent="0" algn="l" defTabSz="711200">
            <a:lnSpc>
              <a:spcPct val="90000"/>
            </a:lnSpc>
            <a:spcBef>
              <a:spcPct val="0"/>
            </a:spcBef>
            <a:spcAft>
              <a:spcPct val="35000"/>
            </a:spcAft>
            <a:buNone/>
          </a:pPr>
          <a:r>
            <a:rPr lang="en-US" sz="1600" kern="1200" dirty="0"/>
            <a:t>UPB:</a:t>
          </a:r>
          <a:endParaRPr lang="de-DE" sz="1600" kern="1200" dirty="0"/>
        </a:p>
      </dsp:txBody>
      <dsp:txXfrm>
        <a:off x="439228" y="422054"/>
        <a:ext cx="5964744" cy="213104"/>
      </dsp:txXfrm>
    </dsp:sp>
    <dsp:sp modelId="{72F50EC5-669C-4A60-8452-9902F231821A}">
      <dsp:nvSpPr>
        <dsp:cNvPr id="0" name=""/>
        <dsp:cNvSpPr/>
      </dsp:nvSpPr>
      <dsp:spPr>
        <a:xfrm>
          <a:off x="0" y="2252286"/>
          <a:ext cx="8554000" cy="156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3885" tIns="166624" rIns="66388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based on the work of the Outcomes</a:t>
          </a:r>
        </a:p>
        <a:p>
          <a:pPr marL="171450" lvl="1" indent="-171450" algn="l" defTabSz="711200">
            <a:lnSpc>
              <a:spcPct val="90000"/>
            </a:lnSpc>
            <a:spcBef>
              <a:spcPct val="0"/>
            </a:spcBef>
            <a:spcAft>
              <a:spcPct val="15000"/>
            </a:spcAft>
            <a:buChar char="•"/>
          </a:pPr>
          <a:r>
            <a:rPr lang="en-US" sz="1600" kern="1200" dirty="0"/>
            <a:t>based on the responses to a policy questionnaire which UPB will develop</a:t>
          </a:r>
        </a:p>
        <a:p>
          <a:pPr marL="171450" lvl="1" indent="-171450" algn="l" defTabSz="711200">
            <a:lnSpc>
              <a:spcPct val="90000"/>
            </a:lnSpc>
            <a:spcBef>
              <a:spcPct val="0"/>
            </a:spcBef>
            <a:spcAft>
              <a:spcPct val="15000"/>
            </a:spcAft>
            <a:buChar char="•"/>
          </a:pPr>
          <a:r>
            <a:rPr lang="en-US" sz="1600" kern="1200" dirty="0"/>
            <a:t>printed in all partner languages</a:t>
          </a:r>
        </a:p>
        <a:p>
          <a:pPr marL="171450" lvl="1" indent="-171450" algn="l" defTabSz="711200">
            <a:lnSpc>
              <a:spcPct val="90000"/>
            </a:lnSpc>
            <a:spcBef>
              <a:spcPct val="0"/>
            </a:spcBef>
            <a:spcAft>
              <a:spcPct val="15000"/>
            </a:spcAft>
            <a:buChar char="•"/>
          </a:pPr>
          <a:r>
            <a:rPr lang="en-US" sz="1600" kern="1200"/>
            <a:t>available for download from the project website</a:t>
          </a:r>
          <a:endParaRPr lang="en-US" sz="1600" kern="1200" dirty="0"/>
        </a:p>
        <a:p>
          <a:pPr marL="171450" lvl="1" indent="-171450" algn="l" defTabSz="711200">
            <a:lnSpc>
              <a:spcPct val="90000"/>
            </a:lnSpc>
            <a:spcBef>
              <a:spcPct val="0"/>
            </a:spcBef>
            <a:spcAft>
              <a:spcPct val="15000"/>
            </a:spcAft>
            <a:buChar char="•"/>
          </a:pPr>
          <a:r>
            <a:rPr lang="en-US" sz="1600" kern="1200"/>
            <a:t>available on the project’s social media accounts</a:t>
          </a:r>
          <a:endParaRPr lang="de-DE" sz="1600" kern="1200"/>
        </a:p>
      </dsp:txBody>
      <dsp:txXfrm>
        <a:off x="0" y="2252286"/>
        <a:ext cx="8554000" cy="1562400"/>
      </dsp:txXfrm>
    </dsp:sp>
    <dsp:sp modelId="{EF4B51BE-2FB8-47B1-9ADB-E546BAFD5C4E}">
      <dsp:nvSpPr>
        <dsp:cNvPr id="0" name=""/>
        <dsp:cNvSpPr/>
      </dsp:nvSpPr>
      <dsp:spPr>
        <a:xfrm>
          <a:off x="427700" y="2134206"/>
          <a:ext cx="5987800" cy="2361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325" tIns="0" rIns="226325" bIns="0" numCol="1" spcCol="1270" anchor="ctr" anchorCtr="0">
          <a:noAutofit/>
        </a:bodyPr>
        <a:lstStyle/>
        <a:p>
          <a:pPr marL="0" lvl="0" indent="0" algn="l" defTabSz="711200">
            <a:lnSpc>
              <a:spcPct val="90000"/>
            </a:lnSpc>
            <a:spcBef>
              <a:spcPct val="0"/>
            </a:spcBef>
            <a:spcAft>
              <a:spcPct val="35000"/>
            </a:spcAft>
            <a:buNone/>
          </a:pPr>
          <a:r>
            <a:rPr lang="en-US" sz="1600" kern="1200" dirty="0"/>
            <a:t>SAFE Policy Paper and Layman´s report: </a:t>
          </a:r>
        </a:p>
      </dsp:txBody>
      <dsp:txXfrm>
        <a:off x="439228" y="2145734"/>
        <a:ext cx="5964744" cy="213104"/>
      </dsp:txXfrm>
    </dsp:sp>
    <dsp:sp modelId="{0E4D0F04-15E3-43EF-AB8C-C59351DE9B68}">
      <dsp:nvSpPr>
        <dsp:cNvPr id="0" name=""/>
        <dsp:cNvSpPr/>
      </dsp:nvSpPr>
      <dsp:spPr>
        <a:xfrm>
          <a:off x="0" y="3975966"/>
          <a:ext cx="8554000" cy="504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3885" tIns="166624" rIns="66388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translation </a:t>
          </a:r>
          <a:r>
            <a:rPr lang="en-US" sz="1600" kern="1200" dirty="0"/>
            <a:t>of the reports by </a:t>
          </a:r>
          <a:r>
            <a:rPr lang="en-US" sz="1600" kern="1200"/>
            <a:t>all partners </a:t>
          </a:r>
          <a:endParaRPr lang="en-US" sz="1600" kern="1200" dirty="0"/>
        </a:p>
      </dsp:txBody>
      <dsp:txXfrm>
        <a:off x="0" y="3975966"/>
        <a:ext cx="8554000" cy="504000"/>
      </dsp:txXfrm>
    </dsp:sp>
    <dsp:sp modelId="{FD46A454-E854-4CA4-B9A2-059523C690F7}">
      <dsp:nvSpPr>
        <dsp:cNvPr id="0" name=""/>
        <dsp:cNvSpPr/>
      </dsp:nvSpPr>
      <dsp:spPr>
        <a:xfrm>
          <a:off x="427700" y="3857886"/>
          <a:ext cx="5987800" cy="2361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325" tIns="0" rIns="226325" bIns="0" numCol="1" spcCol="1270" anchor="ctr" anchorCtr="0">
          <a:noAutofit/>
        </a:bodyPr>
        <a:lstStyle/>
        <a:p>
          <a:pPr marL="0" lvl="0" indent="0" algn="l" defTabSz="711200">
            <a:lnSpc>
              <a:spcPct val="90000"/>
            </a:lnSpc>
            <a:spcBef>
              <a:spcPct val="0"/>
            </a:spcBef>
            <a:spcAft>
              <a:spcPct val="35000"/>
            </a:spcAft>
            <a:buNone/>
          </a:pPr>
          <a:r>
            <a:rPr lang="en-US" sz="1600" kern="1200" dirty="0"/>
            <a:t>All partners:</a:t>
          </a:r>
        </a:p>
      </dsp:txBody>
      <dsp:txXfrm>
        <a:off x="439228" y="3869414"/>
        <a:ext cx="5964744" cy="21310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C1088-1005-4E11-A46B-E40F5E8E1999}">
      <dsp:nvSpPr>
        <dsp:cNvPr id="0" name=""/>
        <dsp:cNvSpPr/>
      </dsp:nvSpPr>
      <dsp:spPr>
        <a:xfrm>
          <a:off x="0" y="709715"/>
          <a:ext cx="11094720" cy="7229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1074" tIns="354076" rIns="861074" bIns="120904" numCol="1" spcCol="1270" anchor="t" anchorCtr="0">
          <a:noAutofit/>
        </a:bodyPr>
        <a:lstStyle/>
        <a:p>
          <a:pPr marL="171450" lvl="1" indent="-171450" algn="l" defTabSz="755650">
            <a:lnSpc>
              <a:spcPct val="90000"/>
            </a:lnSpc>
            <a:spcBef>
              <a:spcPct val="0"/>
            </a:spcBef>
            <a:spcAft>
              <a:spcPct val="15000"/>
            </a:spcAft>
            <a:buChar char="•"/>
          </a:pPr>
          <a:r>
            <a:rPr lang="en-GB" sz="1700" b="1" kern="1200" dirty="0"/>
            <a:t>A minimum of 30 VET teachers or future VET teacher as well as stakeholders will attend this event.</a:t>
          </a:r>
          <a:endParaRPr lang="de-DE" sz="1700" kern="1200" dirty="0"/>
        </a:p>
      </dsp:txBody>
      <dsp:txXfrm>
        <a:off x="0" y="709715"/>
        <a:ext cx="11094720" cy="722925"/>
      </dsp:txXfrm>
    </dsp:sp>
    <dsp:sp modelId="{F219DAAF-CD6A-4EAD-A115-E1D675DA8AD0}">
      <dsp:nvSpPr>
        <dsp:cNvPr id="0" name=""/>
        <dsp:cNvSpPr/>
      </dsp:nvSpPr>
      <dsp:spPr>
        <a:xfrm>
          <a:off x="554736" y="458795"/>
          <a:ext cx="7766304" cy="501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548" tIns="0" rIns="293548" bIns="0" numCol="1" spcCol="1270" anchor="ctr" anchorCtr="0">
          <a:noAutofit/>
        </a:bodyPr>
        <a:lstStyle/>
        <a:p>
          <a:pPr marL="0" lvl="0" indent="0" algn="l" defTabSz="755650">
            <a:lnSpc>
              <a:spcPct val="90000"/>
            </a:lnSpc>
            <a:spcBef>
              <a:spcPct val="0"/>
            </a:spcBef>
            <a:spcAft>
              <a:spcPct val="35000"/>
            </a:spcAft>
            <a:buNone/>
          </a:pPr>
          <a:r>
            <a:rPr lang="en-GB" sz="1700" kern="1200" dirty="0"/>
            <a:t>E1 SAFE – Event for teachers and future teachers – Germany</a:t>
          </a:r>
          <a:endParaRPr lang="de-DE" sz="1700" kern="1200" dirty="0"/>
        </a:p>
      </dsp:txBody>
      <dsp:txXfrm>
        <a:off x="579234" y="483293"/>
        <a:ext cx="7717308" cy="452844"/>
      </dsp:txXfrm>
    </dsp:sp>
    <dsp:sp modelId="{BF3F8504-9458-4922-B867-2A81A100252F}">
      <dsp:nvSpPr>
        <dsp:cNvPr id="0" name=""/>
        <dsp:cNvSpPr/>
      </dsp:nvSpPr>
      <dsp:spPr>
        <a:xfrm>
          <a:off x="0" y="1775360"/>
          <a:ext cx="11094720" cy="7229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1074" tIns="354076" rIns="861074" bIns="120904" numCol="1" spcCol="1270" anchor="t" anchorCtr="0">
          <a:noAutofit/>
        </a:bodyPr>
        <a:lstStyle/>
        <a:p>
          <a:pPr marL="171450" lvl="1" indent="-171450" algn="l" defTabSz="755650">
            <a:lnSpc>
              <a:spcPct val="90000"/>
            </a:lnSpc>
            <a:spcBef>
              <a:spcPct val="0"/>
            </a:spcBef>
            <a:spcAft>
              <a:spcPct val="15000"/>
            </a:spcAft>
            <a:buChar char="•"/>
          </a:pPr>
          <a:r>
            <a:rPr lang="en-GB" sz="1700" b="1" kern="1200" dirty="0"/>
            <a:t>A minimum of 20 VET teachers or future VET teacher as well as stakeholders will attend this event.</a:t>
          </a:r>
          <a:endParaRPr lang="de-DE" sz="1700" kern="1200" dirty="0"/>
        </a:p>
      </dsp:txBody>
      <dsp:txXfrm>
        <a:off x="0" y="1775360"/>
        <a:ext cx="11094720" cy="722925"/>
      </dsp:txXfrm>
    </dsp:sp>
    <dsp:sp modelId="{BECA14D6-97E5-46B8-A050-F5E401C85A93}">
      <dsp:nvSpPr>
        <dsp:cNvPr id="0" name=""/>
        <dsp:cNvSpPr/>
      </dsp:nvSpPr>
      <dsp:spPr>
        <a:xfrm>
          <a:off x="554736" y="1524440"/>
          <a:ext cx="7766304" cy="501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548" tIns="0" rIns="293548" bIns="0" numCol="1" spcCol="1270" anchor="ctr" anchorCtr="0">
          <a:noAutofit/>
        </a:bodyPr>
        <a:lstStyle/>
        <a:p>
          <a:pPr marL="0" lvl="0" indent="0" algn="l" defTabSz="755650">
            <a:lnSpc>
              <a:spcPct val="90000"/>
            </a:lnSpc>
            <a:spcBef>
              <a:spcPct val="0"/>
            </a:spcBef>
            <a:spcAft>
              <a:spcPct val="35000"/>
            </a:spcAft>
            <a:buNone/>
          </a:pPr>
          <a:r>
            <a:rPr lang="en-GB" sz="1700" kern="1200" dirty="0"/>
            <a:t>E1 SAFE – Event for teachers and future teachers – Spain</a:t>
          </a:r>
          <a:endParaRPr lang="de-DE" sz="1700" kern="1200" dirty="0"/>
        </a:p>
      </dsp:txBody>
      <dsp:txXfrm>
        <a:off x="579234" y="1548938"/>
        <a:ext cx="7717308" cy="452844"/>
      </dsp:txXfrm>
    </dsp:sp>
    <dsp:sp modelId="{6CF4ECF0-A0B7-40DE-82E3-24F61B5B15F7}">
      <dsp:nvSpPr>
        <dsp:cNvPr id="0" name=""/>
        <dsp:cNvSpPr/>
      </dsp:nvSpPr>
      <dsp:spPr>
        <a:xfrm>
          <a:off x="0" y="2841005"/>
          <a:ext cx="11094720" cy="7229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1074" tIns="354076" rIns="861074" bIns="120904" numCol="1" spcCol="1270" anchor="t" anchorCtr="0">
          <a:noAutofit/>
        </a:bodyPr>
        <a:lstStyle/>
        <a:p>
          <a:pPr marL="171450" lvl="1" indent="-171450" algn="l" defTabSz="755650">
            <a:lnSpc>
              <a:spcPct val="90000"/>
            </a:lnSpc>
            <a:spcBef>
              <a:spcPct val="0"/>
            </a:spcBef>
            <a:spcAft>
              <a:spcPct val="15000"/>
            </a:spcAft>
            <a:buChar char="•"/>
          </a:pPr>
          <a:r>
            <a:rPr lang="en-GB" sz="1700" b="1" kern="1200" dirty="0"/>
            <a:t>A minimum of 20 VET teachers or future VET teacher as well as stakeholders will attend this event.</a:t>
          </a:r>
          <a:endParaRPr lang="de-DE" sz="1700" kern="1200" dirty="0"/>
        </a:p>
      </dsp:txBody>
      <dsp:txXfrm>
        <a:off x="0" y="2841005"/>
        <a:ext cx="11094720" cy="722925"/>
      </dsp:txXfrm>
    </dsp:sp>
    <dsp:sp modelId="{F6AE323E-6492-475F-B801-27EAAA1DA1AC}">
      <dsp:nvSpPr>
        <dsp:cNvPr id="0" name=""/>
        <dsp:cNvSpPr/>
      </dsp:nvSpPr>
      <dsp:spPr>
        <a:xfrm>
          <a:off x="554736" y="2590085"/>
          <a:ext cx="7766304" cy="501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548" tIns="0" rIns="293548" bIns="0" numCol="1" spcCol="1270" anchor="ctr" anchorCtr="0">
          <a:noAutofit/>
        </a:bodyPr>
        <a:lstStyle/>
        <a:p>
          <a:pPr marL="0" lvl="0" indent="0" algn="l" defTabSz="755650">
            <a:lnSpc>
              <a:spcPct val="90000"/>
            </a:lnSpc>
            <a:spcBef>
              <a:spcPct val="0"/>
            </a:spcBef>
            <a:spcAft>
              <a:spcPct val="35000"/>
            </a:spcAft>
            <a:buNone/>
          </a:pPr>
          <a:r>
            <a:rPr lang="en-GB" sz="1700" kern="1200" dirty="0"/>
            <a:t>E1 SAFE – Event for teachers and future teachers –  Czech Republic</a:t>
          </a:r>
          <a:endParaRPr lang="de-DE" sz="1700" kern="1200" dirty="0"/>
        </a:p>
      </dsp:txBody>
      <dsp:txXfrm>
        <a:off x="579234" y="2614583"/>
        <a:ext cx="7717308"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58BB5-E8C2-40B9-ACE4-94C9F6FCEF87}">
      <dsp:nvSpPr>
        <dsp:cNvPr id="0" name=""/>
        <dsp:cNvSpPr/>
      </dsp:nvSpPr>
      <dsp:spPr>
        <a:xfrm>
          <a:off x="0" y="332507"/>
          <a:ext cx="12074750" cy="378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DC01BF-2263-4D2D-863A-12C221E18404}">
      <dsp:nvSpPr>
        <dsp:cNvPr id="0" name=""/>
        <dsp:cNvSpPr/>
      </dsp:nvSpPr>
      <dsp:spPr>
        <a:xfrm>
          <a:off x="603737" y="111107"/>
          <a:ext cx="8452325" cy="442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9478" tIns="0" rIns="319478" bIns="0" numCol="1" spcCol="1270" anchor="ctr" anchorCtr="0">
          <a:noAutofit/>
        </a:bodyPr>
        <a:lstStyle/>
        <a:p>
          <a:pPr marL="0" lvl="0" indent="0" algn="l" defTabSz="711200">
            <a:lnSpc>
              <a:spcPct val="90000"/>
            </a:lnSpc>
            <a:spcBef>
              <a:spcPct val="0"/>
            </a:spcBef>
            <a:spcAft>
              <a:spcPct val="35000"/>
            </a:spcAft>
            <a:buNone/>
          </a:pPr>
          <a:r>
            <a:rPr lang="en-GB" sz="1600" kern="1200" dirty="0"/>
            <a:t>IO1 SAFE – Acceptance of eLearning and streaming in school education in times of COVID-19</a:t>
          </a:r>
          <a:endParaRPr lang="de-DE" sz="1600" kern="1200" dirty="0"/>
        </a:p>
      </dsp:txBody>
      <dsp:txXfrm>
        <a:off x="625353" y="132723"/>
        <a:ext cx="8409093" cy="399568"/>
      </dsp:txXfrm>
    </dsp:sp>
    <dsp:sp modelId="{66293FFA-806E-40FC-8E81-A9D2D2CF18DB}">
      <dsp:nvSpPr>
        <dsp:cNvPr id="0" name=""/>
        <dsp:cNvSpPr/>
      </dsp:nvSpPr>
      <dsp:spPr>
        <a:xfrm>
          <a:off x="0" y="1012907"/>
          <a:ext cx="12074750" cy="378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72EA4F-4261-4411-A354-737E016ADC9E}">
      <dsp:nvSpPr>
        <dsp:cNvPr id="0" name=""/>
        <dsp:cNvSpPr/>
      </dsp:nvSpPr>
      <dsp:spPr>
        <a:xfrm>
          <a:off x="603737" y="791507"/>
          <a:ext cx="8452325" cy="442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9478" tIns="0" rIns="319478" bIns="0" numCol="1" spcCol="1270" anchor="ctr" anchorCtr="0">
          <a:noAutofit/>
        </a:bodyPr>
        <a:lstStyle/>
        <a:p>
          <a:pPr marL="0" lvl="0" indent="0" algn="l" defTabSz="711200">
            <a:lnSpc>
              <a:spcPct val="90000"/>
            </a:lnSpc>
            <a:spcBef>
              <a:spcPct val="0"/>
            </a:spcBef>
            <a:spcAft>
              <a:spcPct val="35000"/>
            </a:spcAft>
            <a:buNone/>
          </a:pPr>
          <a:r>
            <a:rPr lang="en-GB" sz="1600" kern="1200" dirty="0"/>
            <a:t>IO2 SAFE –  The streaming concept for schools</a:t>
          </a:r>
          <a:endParaRPr lang="de-DE" sz="1600" kern="1200" dirty="0"/>
        </a:p>
      </dsp:txBody>
      <dsp:txXfrm>
        <a:off x="625353" y="813123"/>
        <a:ext cx="8409093" cy="399568"/>
      </dsp:txXfrm>
    </dsp:sp>
    <dsp:sp modelId="{D457AC59-773C-4548-BF65-91B3A4FCFD28}">
      <dsp:nvSpPr>
        <dsp:cNvPr id="0" name=""/>
        <dsp:cNvSpPr/>
      </dsp:nvSpPr>
      <dsp:spPr>
        <a:xfrm>
          <a:off x="0" y="1693307"/>
          <a:ext cx="12074750" cy="378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04DE5F-B921-4645-B9BE-C5216399C287}">
      <dsp:nvSpPr>
        <dsp:cNvPr id="0" name=""/>
        <dsp:cNvSpPr/>
      </dsp:nvSpPr>
      <dsp:spPr>
        <a:xfrm>
          <a:off x="603737" y="1471907"/>
          <a:ext cx="8452325" cy="442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9478" tIns="0" rIns="319478" bIns="0" numCol="1" spcCol="1270" anchor="ctr" anchorCtr="0">
          <a:noAutofit/>
        </a:bodyPr>
        <a:lstStyle/>
        <a:p>
          <a:pPr marL="0" lvl="0" indent="0" algn="l" defTabSz="711200">
            <a:lnSpc>
              <a:spcPct val="90000"/>
            </a:lnSpc>
            <a:spcBef>
              <a:spcPct val="0"/>
            </a:spcBef>
            <a:spcAft>
              <a:spcPct val="35000"/>
            </a:spcAft>
            <a:buNone/>
          </a:pPr>
          <a:r>
            <a:rPr lang="en-GB" sz="1600" kern="1200" dirty="0"/>
            <a:t>IO3 SAFE –  Teacher training course on Streamlabs OBS and use of streaming platforms</a:t>
          </a:r>
          <a:endParaRPr lang="de-DE" sz="1600" kern="1200" dirty="0"/>
        </a:p>
      </dsp:txBody>
      <dsp:txXfrm>
        <a:off x="625353" y="1493523"/>
        <a:ext cx="8409093" cy="399568"/>
      </dsp:txXfrm>
    </dsp:sp>
    <dsp:sp modelId="{084F6439-2983-4894-808C-B2056B67F182}">
      <dsp:nvSpPr>
        <dsp:cNvPr id="0" name=""/>
        <dsp:cNvSpPr/>
      </dsp:nvSpPr>
      <dsp:spPr>
        <a:xfrm>
          <a:off x="0" y="2373707"/>
          <a:ext cx="12074750" cy="378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B571EC-88EB-47A8-811F-D6921663DDAD}">
      <dsp:nvSpPr>
        <dsp:cNvPr id="0" name=""/>
        <dsp:cNvSpPr/>
      </dsp:nvSpPr>
      <dsp:spPr>
        <a:xfrm>
          <a:off x="603737" y="2152307"/>
          <a:ext cx="8452325" cy="442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9478" tIns="0" rIns="319478" bIns="0" numCol="1" spcCol="1270" anchor="ctr" anchorCtr="0">
          <a:noAutofit/>
        </a:bodyPr>
        <a:lstStyle/>
        <a:p>
          <a:pPr marL="0" lvl="0" indent="0" algn="l" defTabSz="711200">
            <a:lnSpc>
              <a:spcPct val="90000"/>
            </a:lnSpc>
            <a:spcBef>
              <a:spcPct val="0"/>
            </a:spcBef>
            <a:spcAft>
              <a:spcPct val="35000"/>
            </a:spcAft>
            <a:buNone/>
          </a:pPr>
          <a:r>
            <a:rPr lang="en-GB" sz="1600" kern="1200" dirty="0"/>
            <a:t>IO4 SAFE – Implementation and evaluation at schools</a:t>
          </a:r>
          <a:endParaRPr lang="de-DE" sz="1600" kern="1200" dirty="0"/>
        </a:p>
      </dsp:txBody>
      <dsp:txXfrm>
        <a:off x="625353" y="2173923"/>
        <a:ext cx="8409093" cy="399568"/>
      </dsp:txXfrm>
    </dsp:sp>
    <dsp:sp modelId="{57F17427-DC01-4DD2-9B05-64EE435F0073}">
      <dsp:nvSpPr>
        <dsp:cNvPr id="0" name=""/>
        <dsp:cNvSpPr/>
      </dsp:nvSpPr>
      <dsp:spPr>
        <a:xfrm>
          <a:off x="0" y="3054107"/>
          <a:ext cx="12074750" cy="378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F204FF-EF16-4B2F-8CDB-FE7BDC5163D1}">
      <dsp:nvSpPr>
        <dsp:cNvPr id="0" name=""/>
        <dsp:cNvSpPr/>
      </dsp:nvSpPr>
      <dsp:spPr>
        <a:xfrm>
          <a:off x="603737" y="2832707"/>
          <a:ext cx="8452325" cy="442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9478" tIns="0" rIns="319478" bIns="0" numCol="1" spcCol="1270" anchor="ctr" anchorCtr="0">
          <a:noAutofit/>
        </a:bodyPr>
        <a:lstStyle/>
        <a:p>
          <a:pPr marL="0" lvl="0" indent="0" algn="l" defTabSz="711200">
            <a:lnSpc>
              <a:spcPct val="90000"/>
            </a:lnSpc>
            <a:spcBef>
              <a:spcPct val="0"/>
            </a:spcBef>
            <a:spcAft>
              <a:spcPct val="35000"/>
            </a:spcAft>
            <a:buNone/>
          </a:pPr>
          <a:r>
            <a:rPr lang="en-GB" sz="1600" kern="1200" dirty="0"/>
            <a:t>IO5 SAFE – Creation of streaming videos, didactic materials</a:t>
          </a:r>
          <a:endParaRPr lang="de-DE" sz="1600" kern="1200" dirty="0"/>
        </a:p>
      </dsp:txBody>
      <dsp:txXfrm>
        <a:off x="625353" y="2854323"/>
        <a:ext cx="8409093" cy="399568"/>
      </dsp:txXfrm>
    </dsp:sp>
    <dsp:sp modelId="{F972DB96-6522-4B6E-B5FA-464121BA27FA}">
      <dsp:nvSpPr>
        <dsp:cNvPr id="0" name=""/>
        <dsp:cNvSpPr/>
      </dsp:nvSpPr>
      <dsp:spPr>
        <a:xfrm>
          <a:off x="0" y="3734507"/>
          <a:ext cx="12074750" cy="378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4C515D-9A1D-4984-9FC6-B517FFFA6D0D}">
      <dsp:nvSpPr>
        <dsp:cNvPr id="0" name=""/>
        <dsp:cNvSpPr/>
      </dsp:nvSpPr>
      <dsp:spPr>
        <a:xfrm>
          <a:off x="603737" y="3513107"/>
          <a:ext cx="8452325" cy="442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9478" tIns="0" rIns="319478" bIns="0" numCol="1" spcCol="1270" anchor="ctr" anchorCtr="0">
          <a:noAutofit/>
        </a:bodyPr>
        <a:lstStyle/>
        <a:p>
          <a:pPr marL="0" lvl="0" indent="0" algn="l" defTabSz="711200">
            <a:lnSpc>
              <a:spcPct val="90000"/>
            </a:lnSpc>
            <a:spcBef>
              <a:spcPct val="0"/>
            </a:spcBef>
            <a:spcAft>
              <a:spcPct val="35000"/>
            </a:spcAft>
            <a:buNone/>
          </a:pPr>
          <a:r>
            <a:rPr lang="en-GB" sz="1600" kern="1200" dirty="0"/>
            <a:t>IO6 SAFE – The teacher handbook on the eLearning approach and the SAFE-Streaming-in-School-Education-book</a:t>
          </a:r>
          <a:endParaRPr lang="de-DE" sz="1600" kern="1200" dirty="0"/>
        </a:p>
      </dsp:txBody>
      <dsp:txXfrm>
        <a:off x="625353" y="3534723"/>
        <a:ext cx="8409093" cy="399568"/>
      </dsp:txXfrm>
    </dsp:sp>
    <dsp:sp modelId="{B325CA69-0604-4CCA-B236-5CA2E46278C9}">
      <dsp:nvSpPr>
        <dsp:cNvPr id="0" name=""/>
        <dsp:cNvSpPr/>
      </dsp:nvSpPr>
      <dsp:spPr>
        <a:xfrm>
          <a:off x="0" y="4414907"/>
          <a:ext cx="12074750" cy="378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0E4F63-9152-4E3A-A0A1-7FBB3B2EB336}">
      <dsp:nvSpPr>
        <dsp:cNvPr id="0" name=""/>
        <dsp:cNvSpPr/>
      </dsp:nvSpPr>
      <dsp:spPr>
        <a:xfrm>
          <a:off x="603737" y="4193507"/>
          <a:ext cx="8452325" cy="442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9478" tIns="0" rIns="319478" bIns="0" numCol="1" spcCol="1270" anchor="ctr" anchorCtr="0">
          <a:noAutofit/>
        </a:bodyPr>
        <a:lstStyle/>
        <a:p>
          <a:pPr marL="0" lvl="0" indent="0" algn="l" defTabSz="711200">
            <a:lnSpc>
              <a:spcPct val="90000"/>
            </a:lnSpc>
            <a:spcBef>
              <a:spcPct val="0"/>
            </a:spcBef>
            <a:spcAft>
              <a:spcPct val="35000"/>
            </a:spcAft>
            <a:buNone/>
          </a:pPr>
          <a:r>
            <a:rPr lang="en-US" sz="1600" kern="1200" dirty="0"/>
            <a:t>IO7 - SAFE - Policy Paper and Layman´s report learning with streaming tools</a:t>
          </a:r>
          <a:endParaRPr lang="de-DE" sz="1600" kern="1200" dirty="0"/>
        </a:p>
      </dsp:txBody>
      <dsp:txXfrm>
        <a:off x="625353" y="4215123"/>
        <a:ext cx="8409093"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183B7-218E-4D09-8CDB-0BAD4778DD80}">
      <dsp:nvSpPr>
        <dsp:cNvPr id="0" name=""/>
        <dsp:cNvSpPr/>
      </dsp:nvSpPr>
      <dsp:spPr>
        <a:xfrm>
          <a:off x="0" y="201720"/>
          <a:ext cx="7013359" cy="504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7CAA96-2F80-4AE0-9C45-699F0C32520F}">
      <dsp:nvSpPr>
        <dsp:cNvPr id="0" name=""/>
        <dsp:cNvSpPr/>
      </dsp:nvSpPr>
      <dsp:spPr>
        <a:xfrm>
          <a:off x="350667" y="28278"/>
          <a:ext cx="4909351" cy="468641"/>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562" tIns="0" rIns="185562" bIns="0" numCol="1" spcCol="1270" anchor="ctr" anchorCtr="0">
          <a:noAutofit/>
        </a:bodyPr>
        <a:lstStyle/>
        <a:p>
          <a:pPr marL="0" lvl="0" indent="0" algn="ctr" defTabSz="800100">
            <a:lnSpc>
              <a:spcPct val="90000"/>
            </a:lnSpc>
            <a:spcBef>
              <a:spcPct val="0"/>
            </a:spcBef>
            <a:spcAft>
              <a:spcPct val="35000"/>
            </a:spcAft>
            <a:buNone/>
          </a:pPr>
          <a:r>
            <a:rPr lang="de-DE" sz="1800" kern="1200" dirty="0"/>
            <a:t>Tasks </a:t>
          </a:r>
          <a:r>
            <a:rPr lang="de-DE" sz="1800" kern="1200" dirty="0" err="1"/>
            <a:t>to</a:t>
          </a:r>
          <a:r>
            <a:rPr lang="de-DE" sz="1800" kern="1200" dirty="0"/>
            <a:t> do – IO1</a:t>
          </a:r>
        </a:p>
      </dsp:txBody>
      <dsp:txXfrm>
        <a:off x="373544" y="51155"/>
        <a:ext cx="4863597" cy="422887"/>
      </dsp:txXfrm>
    </dsp:sp>
    <dsp:sp modelId="{CC7B5058-5D28-47C6-9812-8F71ECC926CA}">
      <dsp:nvSpPr>
        <dsp:cNvPr id="0" name=""/>
        <dsp:cNvSpPr/>
      </dsp:nvSpPr>
      <dsp:spPr>
        <a:xfrm>
          <a:off x="0" y="1108920"/>
          <a:ext cx="7013359" cy="504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643746-F799-4046-A98F-4830F19DBA97}">
      <dsp:nvSpPr>
        <dsp:cNvPr id="0" name=""/>
        <dsp:cNvSpPr/>
      </dsp:nvSpPr>
      <dsp:spPr>
        <a:xfrm>
          <a:off x="350667" y="813720"/>
          <a:ext cx="4909351" cy="590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562" tIns="0" rIns="185562" bIns="0" numCol="1" spcCol="1270" anchor="ctr" anchorCtr="0">
          <a:noAutofit/>
        </a:bodyPr>
        <a:lstStyle/>
        <a:p>
          <a:pPr marL="0" lvl="0" indent="0" algn="l" defTabSz="711200">
            <a:lnSpc>
              <a:spcPct val="90000"/>
            </a:lnSpc>
            <a:spcBef>
              <a:spcPct val="0"/>
            </a:spcBef>
            <a:spcAft>
              <a:spcPct val="35000"/>
            </a:spcAft>
            <a:buNone/>
          </a:pPr>
          <a:r>
            <a:rPr lang="en-US" sz="1600" kern="1200" dirty="0"/>
            <a:t>IO1-A1: SAFE Streaming approach based on the DISK-online model</a:t>
          </a:r>
          <a:endParaRPr lang="de-DE" sz="1600" kern="1200" dirty="0"/>
        </a:p>
      </dsp:txBody>
      <dsp:txXfrm>
        <a:off x="379488" y="842541"/>
        <a:ext cx="4851709" cy="532758"/>
      </dsp:txXfrm>
    </dsp:sp>
    <dsp:sp modelId="{204FBF47-50DB-44E6-9C56-0C0E3FF5B386}">
      <dsp:nvSpPr>
        <dsp:cNvPr id="0" name=""/>
        <dsp:cNvSpPr/>
      </dsp:nvSpPr>
      <dsp:spPr>
        <a:xfrm>
          <a:off x="0" y="2016120"/>
          <a:ext cx="7013359" cy="504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43FCE3-0FF3-46D1-A0A1-9920EA0209A8}">
      <dsp:nvSpPr>
        <dsp:cNvPr id="0" name=""/>
        <dsp:cNvSpPr/>
      </dsp:nvSpPr>
      <dsp:spPr>
        <a:xfrm>
          <a:off x="350667" y="1720920"/>
          <a:ext cx="4909351" cy="590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562" tIns="0" rIns="185562" bIns="0" numCol="1" spcCol="1270" anchor="ctr" anchorCtr="0">
          <a:noAutofit/>
        </a:bodyPr>
        <a:lstStyle/>
        <a:p>
          <a:pPr marL="0" lvl="0" indent="0" algn="l" defTabSz="711200">
            <a:lnSpc>
              <a:spcPct val="90000"/>
            </a:lnSpc>
            <a:spcBef>
              <a:spcPct val="0"/>
            </a:spcBef>
            <a:spcAft>
              <a:spcPct val="35000"/>
            </a:spcAft>
            <a:buNone/>
          </a:pPr>
          <a:r>
            <a:rPr lang="en-US" sz="1600" kern="1200" dirty="0"/>
            <a:t>IO1- A2: SAFE curriculum and corresponding eLearning course units for teacher education</a:t>
          </a:r>
        </a:p>
      </dsp:txBody>
      <dsp:txXfrm>
        <a:off x="379488" y="1749741"/>
        <a:ext cx="4851709" cy="532758"/>
      </dsp:txXfrm>
    </dsp:sp>
    <dsp:sp modelId="{C9BFA24E-2549-4732-80FB-29CE001D92BB}">
      <dsp:nvSpPr>
        <dsp:cNvPr id="0" name=""/>
        <dsp:cNvSpPr/>
      </dsp:nvSpPr>
      <dsp:spPr>
        <a:xfrm>
          <a:off x="0" y="2923320"/>
          <a:ext cx="7013359" cy="504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29E3A-D235-4712-AE43-46D86CEA9DF4}">
      <dsp:nvSpPr>
        <dsp:cNvPr id="0" name=""/>
        <dsp:cNvSpPr/>
      </dsp:nvSpPr>
      <dsp:spPr>
        <a:xfrm>
          <a:off x="350667" y="2628120"/>
          <a:ext cx="4909351" cy="590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562" tIns="0" rIns="185562" bIns="0" numCol="1" spcCol="1270" anchor="ctr" anchorCtr="0">
          <a:noAutofit/>
        </a:bodyPr>
        <a:lstStyle/>
        <a:p>
          <a:pPr marL="0" lvl="0" indent="0" algn="l" defTabSz="711200">
            <a:lnSpc>
              <a:spcPct val="90000"/>
            </a:lnSpc>
            <a:spcBef>
              <a:spcPct val="0"/>
            </a:spcBef>
            <a:spcAft>
              <a:spcPct val="35000"/>
            </a:spcAft>
            <a:buNone/>
          </a:pPr>
          <a:r>
            <a:rPr lang="en-US" sz="1600" kern="1200" dirty="0"/>
            <a:t>IO1- A3 Desktop Research: Acceptance of Streaming </a:t>
          </a:r>
        </a:p>
      </dsp:txBody>
      <dsp:txXfrm>
        <a:off x="379488" y="2656941"/>
        <a:ext cx="4851709" cy="532758"/>
      </dsp:txXfrm>
    </dsp:sp>
    <dsp:sp modelId="{BA0DEEF6-69F9-4FAE-9F2C-F901D5094C82}">
      <dsp:nvSpPr>
        <dsp:cNvPr id="0" name=""/>
        <dsp:cNvSpPr/>
      </dsp:nvSpPr>
      <dsp:spPr>
        <a:xfrm>
          <a:off x="0" y="3830520"/>
          <a:ext cx="7013359" cy="504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E7DA09-4B9B-4680-8580-31B86255B8C7}">
      <dsp:nvSpPr>
        <dsp:cNvPr id="0" name=""/>
        <dsp:cNvSpPr/>
      </dsp:nvSpPr>
      <dsp:spPr>
        <a:xfrm>
          <a:off x="350667" y="3535320"/>
          <a:ext cx="4909351" cy="590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562" tIns="0" rIns="185562" bIns="0" numCol="1" spcCol="1270" anchor="ctr" anchorCtr="0">
          <a:noAutofit/>
        </a:bodyPr>
        <a:lstStyle/>
        <a:p>
          <a:pPr marL="0" lvl="0" indent="0" algn="l" defTabSz="711200">
            <a:lnSpc>
              <a:spcPct val="90000"/>
            </a:lnSpc>
            <a:spcBef>
              <a:spcPct val="0"/>
            </a:spcBef>
            <a:spcAft>
              <a:spcPct val="35000"/>
            </a:spcAft>
            <a:buNone/>
          </a:pPr>
          <a:r>
            <a:rPr lang="en-US" sz="1600" kern="1200" dirty="0"/>
            <a:t>IO1- A4 Desktop Research: Streaming in school education in times of COVID- 19</a:t>
          </a:r>
        </a:p>
      </dsp:txBody>
      <dsp:txXfrm>
        <a:off x="379488" y="3564141"/>
        <a:ext cx="4851709"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183B7-218E-4D09-8CDB-0BAD4778DD80}">
      <dsp:nvSpPr>
        <dsp:cNvPr id="0" name=""/>
        <dsp:cNvSpPr/>
      </dsp:nvSpPr>
      <dsp:spPr>
        <a:xfrm>
          <a:off x="0" y="215556"/>
          <a:ext cx="9262961" cy="327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7CAA96-2F80-4AE0-9C45-699F0C32520F}">
      <dsp:nvSpPr>
        <dsp:cNvPr id="0" name=""/>
        <dsp:cNvSpPr/>
      </dsp:nvSpPr>
      <dsp:spPr>
        <a:xfrm>
          <a:off x="463148" y="102818"/>
          <a:ext cx="8079413" cy="304617"/>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083" tIns="0" rIns="245083" bIns="0" numCol="1" spcCol="1270" anchor="ctr" anchorCtr="0">
          <a:noAutofit/>
        </a:bodyPr>
        <a:lstStyle/>
        <a:p>
          <a:pPr marL="0" lvl="0" indent="0" algn="ctr" defTabSz="800100">
            <a:lnSpc>
              <a:spcPct val="90000"/>
            </a:lnSpc>
            <a:spcBef>
              <a:spcPct val="0"/>
            </a:spcBef>
            <a:spcAft>
              <a:spcPct val="35000"/>
            </a:spcAft>
            <a:buNone/>
          </a:pPr>
          <a:r>
            <a:rPr lang="de-DE" sz="1800" kern="1200" dirty="0"/>
            <a:t>Tasks </a:t>
          </a:r>
          <a:r>
            <a:rPr lang="de-DE" sz="1800" kern="1200" dirty="0" err="1"/>
            <a:t>to</a:t>
          </a:r>
          <a:r>
            <a:rPr lang="de-DE" sz="1800" kern="1200" dirty="0"/>
            <a:t> do – IO1</a:t>
          </a:r>
        </a:p>
      </dsp:txBody>
      <dsp:txXfrm>
        <a:off x="478018" y="117688"/>
        <a:ext cx="8049673" cy="274877"/>
      </dsp:txXfrm>
    </dsp:sp>
    <dsp:sp modelId="{CC7B5058-5D28-47C6-9812-8F71ECC926CA}">
      <dsp:nvSpPr>
        <dsp:cNvPr id="0" name=""/>
        <dsp:cNvSpPr/>
      </dsp:nvSpPr>
      <dsp:spPr>
        <a:xfrm>
          <a:off x="0" y="805236"/>
          <a:ext cx="9262961" cy="327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643746-F799-4046-A98F-4830F19DBA97}">
      <dsp:nvSpPr>
        <dsp:cNvPr id="0" name=""/>
        <dsp:cNvSpPr/>
      </dsp:nvSpPr>
      <dsp:spPr>
        <a:xfrm>
          <a:off x="463148" y="613356"/>
          <a:ext cx="8079413"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083" tIns="0" rIns="245083" bIns="0" numCol="1" spcCol="1270" anchor="ctr" anchorCtr="0">
          <a:noAutofit/>
        </a:bodyPr>
        <a:lstStyle/>
        <a:p>
          <a:pPr marL="0" lvl="0" indent="0" algn="l" defTabSz="711200">
            <a:lnSpc>
              <a:spcPct val="90000"/>
            </a:lnSpc>
            <a:spcBef>
              <a:spcPct val="0"/>
            </a:spcBef>
            <a:spcAft>
              <a:spcPct val="35000"/>
            </a:spcAft>
            <a:buNone/>
          </a:pPr>
          <a:r>
            <a:rPr lang="en-US" sz="1600" kern="1200" dirty="0"/>
            <a:t>IO1-A2 SAFE Curriculum: support effective and innovative learning</a:t>
          </a:r>
          <a:endParaRPr lang="de-DE" sz="1600" kern="1200" dirty="0"/>
        </a:p>
      </dsp:txBody>
      <dsp:txXfrm>
        <a:off x="481882" y="632090"/>
        <a:ext cx="8041945" cy="346292"/>
      </dsp:txXfrm>
    </dsp:sp>
    <dsp:sp modelId="{DBE3F61B-59AD-4975-B942-00C06615523F}">
      <dsp:nvSpPr>
        <dsp:cNvPr id="0" name=""/>
        <dsp:cNvSpPr/>
      </dsp:nvSpPr>
      <dsp:spPr>
        <a:xfrm>
          <a:off x="0" y="1394916"/>
          <a:ext cx="9262961" cy="327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D908DA-B93D-4DE5-9C69-23AE2630CC73}">
      <dsp:nvSpPr>
        <dsp:cNvPr id="0" name=""/>
        <dsp:cNvSpPr/>
      </dsp:nvSpPr>
      <dsp:spPr>
        <a:xfrm>
          <a:off x="463148" y="1203036"/>
          <a:ext cx="8079413"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083" tIns="0" rIns="245083" bIns="0" numCol="1" spcCol="1270" anchor="ctr" anchorCtr="0">
          <a:noAutofit/>
        </a:bodyPr>
        <a:lstStyle/>
        <a:p>
          <a:pPr marL="0" lvl="0" indent="0" algn="l" defTabSz="711200">
            <a:lnSpc>
              <a:spcPct val="90000"/>
            </a:lnSpc>
            <a:spcBef>
              <a:spcPct val="0"/>
            </a:spcBef>
            <a:spcAft>
              <a:spcPct val="35000"/>
            </a:spcAft>
            <a:buNone/>
          </a:pPr>
          <a:r>
            <a:rPr lang="en-US" sz="1600" kern="1200" dirty="0"/>
            <a:t>IO1- A2 SAFE Learning Outcomes Approach (Learning Outcome Matrix)</a:t>
          </a:r>
        </a:p>
      </dsp:txBody>
      <dsp:txXfrm>
        <a:off x="481882" y="1221770"/>
        <a:ext cx="8041945" cy="346292"/>
      </dsp:txXfrm>
    </dsp:sp>
    <dsp:sp modelId="{056E5D56-3E13-431E-8218-C5A03EE188B3}">
      <dsp:nvSpPr>
        <dsp:cNvPr id="0" name=""/>
        <dsp:cNvSpPr/>
      </dsp:nvSpPr>
      <dsp:spPr>
        <a:xfrm>
          <a:off x="0" y="1984596"/>
          <a:ext cx="9262961" cy="327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E7E724-3A1F-4FD0-9C94-BFCB91F51585}">
      <dsp:nvSpPr>
        <dsp:cNvPr id="0" name=""/>
        <dsp:cNvSpPr/>
      </dsp:nvSpPr>
      <dsp:spPr>
        <a:xfrm>
          <a:off x="463148" y="1792716"/>
          <a:ext cx="8079413"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083" tIns="0" rIns="245083" bIns="0" numCol="1" spcCol="1270" anchor="ctr" anchorCtr="0">
          <a:noAutofit/>
        </a:bodyPr>
        <a:lstStyle/>
        <a:p>
          <a:pPr marL="0" lvl="0" indent="0" algn="l" defTabSz="711200">
            <a:lnSpc>
              <a:spcPct val="90000"/>
            </a:lnSpc>
            <a:spcBef>
              <a:spcPct val="0"/>
            </a:spcBef>
            <a:spcAft>
              <a:spcPct val="35000"/>
            </a:spcAft>
            <a:buNone/>
          </a:pPr>
          <a:r>
            <a:rPr lang="en-US" sz="1600" kern="1200" dirty="0"/>
            <a:t>IO1- A2 SAFE eLearning Course for teacher education </a:t>
          </a:r>
        </a:p>
      </dsp:txBody>
      <dsp:txXfrm>
        <a:off x="481882" y="1811450"/>
        <a:ext cx="8041945" cy="346292"/>
      </dsp:txXfrm>
    </dsp:sp>
    <dsp:sp modelId="{E21E198E-C46E-471F-9E64-911DB9BCAD5C}">
      <dsp:nvSpPr>
        <dsp:cNvPr id="0" name=""/>
        <dsp:cNvSpPr/>
      </dsp:nvSpPr>
      <dsp:spPr>
        <a:xfrm>
          <a:off x="0" y="2574276"/>
          <a:ext cx="9262961" cy="8394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8909" tIns="270764" rIns="71890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Additional training resource to facilitate the engagement teaching  professionals with the new curriculum resources and streaming concept</a:t>
          </a:r>
        </a:p>
      </dsp:txBody>
      <dsp:txXfrm>
        <a:off x="0" y="2574276"/>
        <a:ext cx="9262961" cy="839475"/>
      </dsp:txXfrm>
    </dsp:sp>
    <dsp:sp modelId="{BFE7331C-3AD0-4C70-AE1B-A28A7C9A6720}">
      <dsp:nvSpPr>
        <dsp:cNvPr id="0" name=""/>
        <dsp:cNvSpPr/>
      </dsp:nvSpPr>
      <dsp:spPr>
        <a:xfrm>
          <a:off x="463148" y="2382396"/>
          <a:ext cx="8079413"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083" tIns="0" rIns="245083" bIns="0" numCol="1" spcCol="1270" anchor="ctr" anchorCtr="0">
          <a:noAutofit/>
        </a:bodyPr>
        <a:lstStyle/>
        <a:p>
          <a:pPr marL="0" lvl="0" indent="0" algn="l" defTabSz="711200">
            <a:lnSpc>
              <a:spcPct val="90000"/>
            </a:lnSpc>
            <a:spcBef>
              <a:spcPct val="0"/>
            </a:spcBef>
            <a:spcAft>
              <a:spcPct val="35000"/>
            </a:spcAft>
            <a:buNone/>
          </a:pPr>
          <a:r>
            <a:rPr lang="en-US" sz="1600" kern="1200" dirty="0"/>
            <a:t>IO1- A2 SAFE Training Resources / Classroom materials</a:t>
          </a:r>
        </a:p>
      </dsp:txBody>
      <dsp:txXfrm>
        <a:off x="481882" y="2401130"/>
        <a:ext cx="8041945" cy="346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61C3A-1DD4-4701-BC4F-5BA6E74C19D9}">
      <dsp:nvSpPr>
        <dsp:cNvPr id="0" name=""/>
        <dsp:cNvSpPr/>
      </dsp:nvSpPr>
      <dsp:spPr>
        <a:xfrm>
          <a:off x="0" y="343375"/>
          <a:ext cx="10488079"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E7B4A4-28C4-4D27-9058-050453D3C1FD}">
      <dsp:nvSpPr>
        <dsp:cNvPr id="0" name=""/>
        <dsp:cNvSpPr/>
      </dsp:nvSpPr>
      <dsp:spPr>
        <a:xfrm>
          <a:off x="508528" y="77695"/>
          <a:ext cx="9970788" cy="531360"/>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497" tIns="0" rIns="277497" bIns="0" numCol="1" spcCol="1270" anchor="ctr" anchorCtr="0">
          <a:noAutofit/>
        </a:bodyPr>
        <a:lstStyle/>
        <a:p>
          <a:pPr marL="0" lvl="0" indent="0" algn="ctr" defTabSz="1066800">
            <a:lnSpc>
              <a:spcPct val="90000"/>
            </a:lnSpc>
            <a:spcBef>
              <a:spcPct val="0"/>
            </a:spcBef>
            <a:spcAft>
              <a:spcPct val="35000"/>
            </a:spcAft>
            <a:buNone/>
          </a:pPr>
          <a:r>
            <a:rPr lang="de-DE" sz="2400" kern="1200" dirty="0"/>
            <a:t>SAFE eLearning Course </a:t>
          </a:r>
          <a:r>
            <a:rPr lang="de-DE" sz="2400" kern="1200" dirty="0" err="1"/>
            <a:t>for</a:t>
          </a:r>
          <a:r>
            <a:rPr lang="de-DE" sz="2400" kern="1200" dirty="0"/>
            <a:t> </a:t>
          </a:r>
          <a:r>
            <a:rPr lang="de-DE" sz="2400" kern="1200" dirty="0" err="1"/>
            <a:t>teacher</a:t>
          </a:r>
          <a:r>
            <a:rPr lang="de-DE" sz="2400" kern="1200" dirty="0"/>
            <a:t> </a:t>
          </a:r>
          <a:r>
            <a:rPr lang="de-DE" sz="2400" kern="1200" dirty="0" err="1"/>
            <a:t>education</a:t>
          </a:r>
          <a:endParaRPr lang="de-DE" sz="2400" kern="1200" dirty="0"/>
        </a:p>
      </dsp:txBody>
      <dsp:txXfrm>
        <a:off x="534467" y="103634"/>
        <a:ext cx="9918910" cy="479482"/>
      </dsp:txXfrm>
    </dsp:sp>
    <dsp:sp modelId="{16B2C97E-63AD-4461-AC59-8B3462BEDCDD}">
      <dsp:nvSpPr>
        <dsp:cNvPr id="0" name=""/>
        <dsp:cNvSpPr/>
      </dsp:nvSpPr>
      <dsp:spPr>
        <a:xfrm>
          <a:off x="0" y="1159855"/>
          <a:ext cx="10488079"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55C0CB-1905-46C1-AB1C-854DE700BB46}">
      <dsp:nvSpPr>
        <dsp:cNvPr id="0" name=""/>
        <dsp:cNvSpPr/>
      </dsp:nvSpPr>
      <dsp:spPr>
        <a:xfrm>
          <a:off x="508528" y="894175"/>
          <a:ext cx="9970788"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497" tIns="0" rIns="277497" bIns="0" numCol="1" spcCol="1270" anchor="ctr" anchorCtr="0">
          <a:noAutofit/>
        </a:bodyPr>
        <a:lstStyle/>
        <a:p>
          <a:pPr marL="0" lvl="0" indent="0" algn="l" defTabSz="889000">
            <a:lnSpc>
              <a:spcPct val="90000"/>
            </a:lnSpc>
            <a:spcBef>
              <a:spcPct val="0"/>
            </a:spcBef>
            <a:spcAft>
              <a:spcPct val="35000"/>
            </a:spcAft>
            <a:buNone/>
          </a:pPr>
          <a:r>
            <a:rPr lang="de-DE" sz="2000" kern="1200" dirty="0"/>
            <a:t>1. Course: General Information </a:t>
          </a:r>
          <a:r>
            <a:rPr lang="de-DE" sz="2000" kern="1200" dirty="0" err="1"/>
            <a:t>about</a:t>
          </a:r>
          <a:r>
            <a:rPr lang="de-DE" sz="2000" kern="1200" dirty="0"/>
            <a:t> the Erasmus+ Project SAFE </a:t>
          </a:r>
        </a:p>
      </dsp:txBody>
      <dsp:txXfrm>
        <a:off x="534467" y="920114"/>
        <a:ext cx="9918910" cy="479482"/>
      </dsp:txXfrm>
    </dsp:sp>
    <dsp:sp modelId="{3C8BB458-23A2-4248-8DB4-8A02E15CE9FA}">
      <dsp:nvSpPr>
        <dsp:cNvPr id="0" name=""/>
        <dsp:cNvSpPr/>
      </dsp:nvSpPr>
      <dsp:spPr>
        <a:xfrm>
          <a:off x="0" y="1976335"/>
          <a:ext cx="10488079"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43FC72-EE2E-4FAD-81E8-E96650839528}">
      <dsp:nvSpPr>
        <dsp:cNvPr id="0" name=""/>
        <dsp:cNvSpPr/>
      </dsp:nvSpPr>
      <dsp:spPr>
        <a:xfrm>
          <a:off x="508528" y="1710656"/>
          <a:ext cx="9970788"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497" tIns="0" rIns="277497" bIns="0" numCol="1" spcCol="1270" anchor="ctr" anchorCtr="0">
          <a:noAutofit/>
        </a:bodyPr>
        <a:lstStyle/>
        <a:p>
          <a:pPr marL="0" lvl="0" indent="0" algn="l" defTabSz="889000">
            <a:lnSpc>
              <a:spcPct val="90000"/>
            </a:lnSpc>
            <a:spcBef>
              <a:spcPct val="0"/>
            </a:spcBef>
            <a:spcAft>
              <a:spcPct val="35000"/>
            </a:spcAft>
            <a:buNone/>
          </a:pPr>
          <a:r>
            <a:rPr lang="de-DE" sz="2000" kern="1200" dirty="0"/>
            <a:t>2. Course: SAFE Streaming in </a:t>
          </a:r>
          <a:r>
            <a:rPr lang="de-DE" sz="2000" kern="1200" dirty="0" err="1"/>
            <a:t>school</a:t>
          </a:r>
          <a:r>
            <a:rPr lang="de-DE" sz="2000" kern="1200" dirty="0"/>
            <a:t> </a:t>
          </a:r>
          <a:r>
            <a:rPr lang="de-DE" sz="2000" kern="1200" dirty="0" err="1"/>
            <a:t>education</a:t>
          </a:r>
          <a:r>
            <a:rPr lang="de-DE" sz="2000" kern="1200" dirty="0"/>
            <a:t> – </a:t>
          </a:r>
          <a:r>
            <a:rPr lang="de-DE" sz="2000" kern="1200" dirty="0" err="1"/>
            <a:t>blended</a:t>
          </a:r>
          <a:r>
            <a:rPr lang="de-DE" sz="2000" kern="1200" dirty="0"/>
            <a:t> </a:t>
          </a:r>
          <a:r>
            <a:rPr lang="de-DE" sz="2000" kern="1200" dirty="0" err="1"/>
            <a:t>learning</a:t>
          </a:r>
          <a:r>
            <a:rPr lang="de-DE" sz="2000" kern="1200" dirty="0"/>
            <a:t> </a:t>
          </a:r>
          <a:r>
            <a:rPr lang="de-DE" sz="2000" kern="1200" dirty="0" err="1"/>
            <a:t>approach</a:t>
          </a:r>
          <a:endParaRPr lang="de-DE" sz="2000" kern="1200" dirty="0"/>
        </a:p>
      </dsp:txBody>
      <dsp:txXfrm>
        <a:off x="534467" y="1736595"/>
        <a:ext cx="9918910" cy="479482"/>
      </dsp:txXfrm>
    </dsp:sp>
    <dsp:sp modelId="{F936A649-0D0C-454E-854B-0E040A311F5A}">
      <dsp:nvSpPr>
        <dsp:cNvPr id="0" name=""/>
        <dsp:cNvSpPr/>
      </dsp:nvSpPr>
      <dsp:spPr>
        <a:xfrm>
          <a:off x="0" y="2792816"/>
          <a:ext cx="10488079"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7AEB96-727A-49CD-A38D-288150532B46}">
      <dsp:nvSpPr>
        <dsp:cNvPr id="0" name=""/>
        <dsp:cNvSpPr/>
      </dsp:nvSpPr>
      <dsp:spPr>
        <a:xfrm>
          <a:off x="508528" y="2527136"/>
          <a:ext cx="9970788"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497" tIns="0" rIns="277497" bIns="0" numCol="1" spcCol="1270" anchor="ctr" anchorCtr="0">
          <a:noAutofit/>
        </a:bodyPr>
        <a:lstStyle/>
        <a:p>
          <a:pPr marL="0" lvl="0" indent="0" algn="l" defTabSz="889000">
            <a:lnSpc>
              <a:spcPct val="90000"/>
            </a:lnSpc>
            <a:spcBef>
              <a:spcPct val="0"/>
            </a:spcBef>
            <a:spcAft>
              <a:spcPct val="35000"/>
            </a:spcAft>
            <a:buNone/>
          </a:pPr>
          <a:r>
            <a:rPr lang="de-DE" sz="2000" kern="1200" dirty="0"/>
            <a:t>3. Course: SAFE Curriculum, </a:t>
          </a:r>
          <a:r>
            <a:rPr lang="de-DE" sz="2000" kern="1200" dirty="0" err="1"/>
            <a:t>competences</a:t>
          </a:r>
          <a:r>
            <a:rPr lang="de-DE" sz="2000" kern="1200" dirty="0"/>
            <a:t> and </a:t>
          </a:r>
          <a:r>
            <a:rPr lang="de-DE" sz="2000" kern="1200" dirty="0" err="1"/>
            <a:t>didactical</a:t>
          </a:r>
          <a:r>
            <a:rPr lang="de-DE" sz="2000" kern="1200" dirty="0"/>
            <a:t> </a:t>
          </a:r>
          <a:r>
            <a:rPr lang="de-DE" sz="2000" kern="1200" dirty="0" err="1"/>
            <a:t>materials</a:t>
          </a:r>
          <a:r>
            <a:rPr lang="de-DE" sz="2000" kern="1200" dirty="0"/>
            <a:t> (</a:t>
          </a:r>
          <a:r>
            <a:rPr lang="de-DE" sz="2000" kern="1200" dirty="0" err="1"/>
            <a:t>Classroom</a:t>
          </a:r>
          <a:r>
            <a:rPr lang="de-DE" sz="2000" kern="1200" dirty="0"/>
            <a:t> Materials)</a:t>
          </a:r>
        </a:p>
      </dsp:txBody>
      <dsp:txXfrm>
        <a:off x="534467" y="2553075"/>
        <a:ext cx="9918910"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61C3A-1DD4-4701-BC4F-5BA6E74C19D9}">
      <dsp:nvSpPr>
        <dsp:cNvPr id="0" name=""/>
        <dsp:cNvSpPr/>
      </dsp:nvSpPr>
      <dsp:spPr>
        <a:xfrm>
          <a:off x="0" y="343375"/>
          <a:ext cx="9318693"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E7B4A4-28C4-4D27-9058-050453D3C1FD}">
      <dsp:nvSpPr>
        <dsp:cNvPr id="0" name=""/>
        <dsp:cNvSpPr/>
      </dsp:nvSpPr>
      <dsp:spPr>
        <a:xfrm>
          <a:off x="451829" y="77695"/>
          <a:ext cx="8859078" cy="531360"/>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557" tIns="0" rIns="246557" bIns="0" numCol="1" spcCol="1270" anchor="ctr" anchorCtr="0">
          <a:noAutofit/>
        </a:bodyPr>
        <a:lstStyle/>
        <a:p>
          <a:pPr marL="0" lvl="0" indent="0" algn="ctr" defTabSz="800100">
            <a:lnSpc>
              <a:spcPct val="90000"/>
            </a:lnSpc>
            <a:spcBef>
              <a:spcPct val="0"/>
            </a:spcBef>
            <a:spcAft>
              <a:spcPct val="35000"/>
            </a:spcAft>
            <a:buNone/>
          </a:pPr>
          <a:r>
            <a:rPr lang="de-DE" sz="1800" kern="1200" dirty="0"/>
            <a:t>SAFE </a:t>
          </a:r>
          <a:r>
            <a:rPr lang="en-US" sz="1800" kern="1200" dirty="0"/>
            <a:t>Classroom materials for the teacher training </a:t>
          </a:r>
          <a:endParaRPr lang="de-DE" sz="1800" kern="1200" dirty="0"/>
        </a:p>
      </dsp:txBody>
      <dsp:txXfrm>
        <a:off x="477768" y="103634"/>
        <a:ext cx="8807200" cy="479482"/>
      </dsp:txXfrm>
    </dsp:sp>
    <dsp:sp modelId="{16B2C97E-63AD-4461-AC59-8B3462BEDCDD}">
      <dsp:nvSpPr>
        <dsp:cNvPr id="0" name=""/>
        <dsp:cNvSpPr/>
      </dsp:nvSpPr>
      <dsp:spPr>
        <a:xfrm>
          <a:off x="0" y="1159855"/>
          <a:ext cx="9318693"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55C0CB-1905-46C1-AB1C-854DE700BB46}">
      <dsp:nvSpPr>
        <dsp:cNvPr id="0" name=""/>
        <dsp:cNvSpPr/>
      </dsp:nvSpPr>
      <dsp:spPr>
        <a:xfrm>
          <a:off x="451829" y="894175"/>
          <a:ext cx="8859078"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557" tIns="0" rIns="246557" bIns="0" numCol="1" spcCol="1270" anchor="ctr" anchorCtr="0">
          <a:noAutofit/>
        </a:bodyPr>
        <a:lstStyle/>
        <a:p>
          <a:pPr marL="0" lvl="0" indent="0" algn="l" defTabSz="800100">
            <a:lnSpc>
              <a:spcPct val="90000"/>
            </a:lnSpc>
            <a:spcBef>
              <a:spcPct val="0"/>
            </a:spcBef>
            <a:spcAft>
              <a:spcPct val="35000"/>
            </a:spcAft>
            <a:buNone/>
          </a:pPr>
          <a:r>
            <a:rPr lang="de-DE" sz="1800" kern="1200" dirty="0"/>
            <a:t>Classroom Material: General Information </a:t>
          </a:r>
          <a:r>
            <a:rPr lang="de-DE" sz="1800" kern="1200" dirty="0" err="1"/>
            <a:t>about</a:t>
          </a:r>
          <a:r>
            <a:rPr lang="de-DE" sz="1800" kern="1200" dirty="0"/>
            <a:t> the Erasmus+ Project SAFE </a:t>
          </a:r>
        </a:p>
      </dsp:txBody>
      <dsp:txXfrm>
        <a:off x="477768" y="920114"/>
        <a:ext cx="8807200" cy="479482"/>
      </dsp:txXfrm>
    </dsp:sp>
    <dsp:sp modelId="{59B2C7B6-8EB4-488A-A499-934F5FE74349}">
      <dsp:nvSpPr>
        <dsp:cNvPr id="0" name=""/>
        <dsp:cNvSpPr/>
      </dsp:nvSpPr>
      <dsp:spPr>
        <a:xfrm>
          <a:off x="0" y="1976335"/>
          <a:ext cx="9318693"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31EDB6-72C7-4C42-BA46-F006E89BE862}">
      <dsp:nvSpPr>
        <dsp:cNvPr id="0" name=""/>
        <dsp:cNvSpPr/>
      </dsp:nvSpPr>
      <dsp:spPr>
        <a:xfrm>
          <a:off x="451829" y="1710656"/>
          <a:ext cx="8859078"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557" tIns="0" rIns="246557" bIns="0" numCol="1" spcCol="1270" anchor="ctr" anchorCtr="0">
          <a:noAutofit/>
        </a:bodyPr>
        <a:lstStyle/>
        <a:p>
          <a:pPr marL="0" lvl="0" indent="0" algn="l" defTabSz="800100">
            <a:lnSpc>
              <a:spcPct val="90000"/>
            </a:lnSpc>
            <a:spcBef>
              <a:spcPct val="0"/>
            </a:spcBef>
            <a:spcAft>
              <a:spcPct val="35000"/>
            </a:spcAft>
            <a:buNone/>
          </a:pPr>
          <a:r>
            <a:rPr lang="de-DE" sz="1800" kern="1200" dirty="0" err="1"/>
            <a:t>Classroom</a:t>
          </a:r>
          <a:r>
            <a:rPr lang="de-DE" sz="1800" kern="1200" dirty="0"/>
            <a:t> Material: SAFE Curriculum, </a:t>
          </a:r>
          <a:r>
            <a:rPr lang="de-DE" sz="1800" kern="1200" dirty="0" err="1"/>
            <a:t>competences</a:t>
          </a:r>
          <a:r>
            <a:rPr lang="de-DE" sz="1800" kern="1200" dirty="0"/>
            <a:t> and </a:t>
          </a:r>
          <a:r>
            <a:rPr lang="de-DE" sz="1800" kern="1200" dirty="0" err="1"/>
            <a:t>didactical</a:t>
          </a:r>
          <a:r>
            <a:rPr lang="de-DE" sz="1800" kern="1200" dirty="0"/>
            <a:t> </a:t>
          </a:r>
          <a:r>
            <a:rPr lang="de-DE" sz="1800" kern="1200" dirty="0" err="1"/>
            <a:t>materials</a:t>
          </a:r>
          <a:r>
            <a:rPr lang="de-DE" sz="1800" kern="1200" dirty="0"/>
            <a:t>  </a:t>
          </a:r>
        </a:p>
      </dsp:txBody>
      <dsp:txXfrm>
        <a:off x="477768" y="1736595"/>
        <a:ext cx="8807200" cy="479482"/>
      </dsp:txXfrm>
    </dsp:sp>
    <dsp:sp modelId="{3C8BB458-23A2-4248-8DB4-8A02E15CE9FA}">
      <dsp:nvSpPr>
        <dsp:cNvPr id="0" name=""/>
        <dsp:cNvSpPr/>
      </dsp:nvSpPr>
      <dsp:spPr>
        <a:xfrm>
          <a:off x="0" y="2792816"/>
          <a:ext cx="9318693"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43FC72-EE2E-4FAD-81E8-E96650839528}">
      <dsp:nvSpPr>
        <dsp:cNvPr id="0" name=""/>
        <dsp:cNvSpPr/>
      </dsp:nvSpPr>
      <dsp:spPr>
        <a:xfrm>
          <a:off x="451829" y="2527136"/>
          <a:ext cx="8859078"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557" tIns="0" rIns="246557" bIns="0" numCol="1" spcCol="1270" anchor="ctr" anchorCtr="0">
          <a:noAutofit/>
        </a:bodyPr>
        <a:lstStyle/>
        <a:p>
          <a:pPr marL="0" lvl="0" indent="0" algn="l" defTabSz="800100">
            <a:lnSpc>
              <a:spcPct val="90000"/>
            </a:lnSpc>
            <a:spcBef>
              <a:spcPct val="0"/>
            </a:spcBef>
            <a:spcAft>
              <a:spcPct val="35000"/>
            </a:spcAft>
            <a:buNone/>
          </a:pPr>
          <a:r>
            <a:rPr lang="de-DE" sz="1800" kern="1200" dirty="0" err="1"/>
            <a:t>Classroom</a:t>
          </a:r>
          <a:r>
            <a:rPr lang="de-DE" sz="1800" kern="1200" dirty="0"/>
            <a:t> Material: SAFE Streaming in </a:t>
          </a:r>
          <a:r>
            <a:rPr lang="de-DE" sz="1800" kern="1200" dirty="0" err="1"/>
            <a:t>school</a:t>
          </a:r>
          <a:r>
            <a:rPr lang="de-DE" sz="1800" kern="1200" dirty="0"/>
            <a:t> </a:t>
          </a:r>
          <a:r>
            <a:rPr lang="de-DE" sz="1800" kern="1200" dirty="0" err="1"/>
            <a:t>education</a:t>
          </a:r>
          <a:r>
            <a:rPr lang="de-DE" sz="1800" kern="1200" dirty="0"/>
            <a:t> – </a:t>
          </a:r>
          <a:r>
            <a:rPr lang="de-DE" sz="1800" kern="1200" dirty="0" err="1"/>
            <a:t>blended</a:t>
          </a:r>
          <a:r>
            <a:rPr lang="de-DE" sz="1800" kern="1200" dirty="0"/>
            <a:t> </a:t>
          </a:r>
          <a:r>
            <a:rPr lang="de-DE" sz="1800" kern="1200" dirty="0" err="1"/>
            <a:t>learning</a:t>
          </a:r>
          <a:r>
            <a:rPr lang="de-DE" sz="1800" kern="1200" dirty="0"/>
            <a:t> </a:t>
          </a:r>
          <a:r>
            <a:rPr lang="de-DE" sz="1800" kern="1200" dirty="0" err="1"/>
            <a:t>approach</a:t>
          </a:r>
          <a:endParaRPr lang="de-DE" sz="1800" kern="1200" dirty="0"/>
        </a:p>
      </dsp:txBody>
      <dsp:txXfrm>
        <a:off x="477768" y="2553075"/>
        <a:ext cx="8807200" cy="479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58E77-E88B-4D33-8C30-340708308313}">
      <dsp:nvSpPr>
        <dsp:cNvPr id="0" name=""/>
        <dsp:cNvSpPr/>
      </dsp:nvSpPr>
      <dsp:spPr>
        <a:xfrm>
          <a:off x="0" y="192964"/>
          <a:ext cx="9997440" cy="579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1CC20E-21B1-474D-8731-43FC2B6B67C8}">
      <dsp:nvSpPr>
        <dsp:cNvPr id="0" name=""/>
        <dsp:cNvSpPr/>
      </dsp:nvSpPr>
      <dsp:spPr>
        <a:xfrm>
          <a:off x="475952" y="14798"/>
          <a:ext cx="9519037" cy="517645"/>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516" tIns="0" rIns="264516" bIns="0" numCol="1" spcCol="1270" anchor="ctr" anchorCtr="0">
          <a:noAutofit/>
        </a:bodyPr>
        <a:lstStyle/>
        <a:p>
          <a:pPr marL="0" lvl="0" indent="0" algn="l" defTabSz="711200">
            <a:lnSpc>
              <a:spcPct val="90000"/>
            </a:lnSpc>
            <a:spcBef>
              <a:spcPct val="0"/>
            </a:spcBef>
            <a:spcAft>
              <a:spcPct val="35000"/>
            </a:spcAft>
            <a:buNone/>
          </a:pPr>
          <a:r>
            <a:rPr lang="en-US" sz="1600" kern="1200" dirty="0"/>
            <a:t>IO2- A1 The SAFE- streaming concept</a:t>
          </a:r>
          <a:endParaRPr lang="de-DE" sz="1600" kern="1200" dirty="0"/>
        </a:p>
      </dsp:txBody>
      <dsp:txXfrm>
        <a:off x="501221" y="40067"/>
        <a:ext cx="9468499" cy="467107"/>
      </dsp:txXfrm>
    </dsp:sp>
    <dsp:sp modelId="{DACA1BD4-DAB4-48E1-A9A7-D26C3AAED704}">
      <dsp:nvSpPr>
        <dsp:cNvPr id="0" name=""/>
        <dsp:cNvSpPr/>
      </dsp:nvSpPr>
      <dsp:spPr>
        <a:xfrm>
          <a:off x="0" y="1236244"/>
          <a:ext cx="9997440" cy="14127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5912" tIns="479044" rIns="775912"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'ab initio' approach </a:t>
          </a:r>
          <a:endParaRPr lang="de-DE" sz="1400" kern="1200" dirty="0"/>
        </a:p>
        <a:p>
          <a:pPr marL="114300" lvl="1" indent="-114300" algn="l" defTabSz="622300">
            <a:lnSpc>
              <a:spcPct val="90000"/>
            </a:lnSpc>
            <a:spcBef>
              <a:spcPct val="0"/>
            </a:spcBef>
            <a:spcAft>
              <a:spcPct val="15000"/>
            </a:spcAft>
            <a:buChar char="•"/>
          </a:pPr>
          <a:r>
            <a:rPr lang="en-US" sz="1400" kern="1200" dirty="0"/>
            <a:t>The concept design bases on the results of the IO research and take also the local school situations into account. The concept design will be the basis for the streaming evaluation in the following IOs (IO3, IO4and IO5) and the heart of the </a:t>
          </a:r>
          <a:r>
            <a:rPr lang="en-US" sz="1400" kern="1200" dirty="0" err="1"/>
            <a:t>the</a:t>
          </a:r>
          <a:r>
            <a:rPr lang="en-US" sz="1400" kern="1200" dirty="0"/>
            <a:t> topics which will be addressed in the following teacher training course in IO3.</a:t>
          </a:r>
          <a:endParaRPr lang="de-DE" sz="1400" kern="1200" dirty="0"/>
        </a:p>
      </dsp:txBody>
      <dsp:txXfrm>
        <a:off x="0" y="1236244"/>
        <a:ext cx="9997440" cy="1412775"/>
      </dsp:txXfrm>
    </dsp:sp>
    <dsp:sp modelId="{54BFF93E-C57A-4007-B5C3-42AD67D9A86D}">
      <dsp:nvSpPr>
        <dsp:cNvPr id="0" name=""/>
        <dsp:cNvSpPr/>
      </dsp:nvSpPr>
      <dsp:spPr>
        <a:xfrm>
          <a:off x="475952" y="896764"/>
          <a:ext cx="9519037"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516" tIns="0" rIns="264516" bIns="0" numCol="1" spcCol="1270" anchor="ctr"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dirty="0"/>
            <a:t>based on the DISK-Online approach</a:t>
          </a:r>
          <a:endParaRPr lang="de-DE" sz="1600" kern="1200" dirty="0"/>
        </a:p>
      </dsp:txBody>
      <dsp:txXfrm>
        <a:off x="509096" y="929908"/>
        <a:ext cx="9452749" cy="612672"/>
      </dsp:txXfrm>
    </dsp:sp>
    <dsp:sp modelId="{EDFE1202-BED5-4715-AB43-BB7E7CD6E02B}">
      <dsp:nvSpPr>
        <dsp:cNvPr id="0" name=""/>
        <dsp:cNvSpPr/>
      </dsp:nvSpPr>
      <dsp:spPr>
        <a:xfrm>
          <a:off x="0" y="3112699"/>
          <a:ext cx="9997440" cy="13765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5912" tIns="479044" rIns="775912"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Each school has to adjust the concept to the local and regional requirements and the technical equipment. Therefore, the different step-by-step solutions within the DISK-Online approach (DISK1, DISK2, DISK3 and DISK4) can be the basis for the national approaches and in combination of the SAFE results a common European approach can be created.</a:t>
          </a:r>
        </a:p>
      </dsp:txBody>
      <dsp:txXfrm>
        <a:off x="0" y="3112699"/>
        <a:ext cx="9997440" cy="1376550"/>
      </dsp:txXfrm>
    </dsp:sp>
    <dsp:sp modelId="{9EB6A3C8-06CA-4B9F-B3F1-34161E4959AE}">
      <dsp:nvSpPr>
        <dsp:cNvPr id="0" name=""/>
        <dsp:cNvSpPr/>
      </dsp:nvSpPr>
      <dsp:spPr>
        <a:xfrm>
          <a:off x="475952" y="2773219"/>
          <a:ext cx="9519037"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516" tIns="0" rIns="264516" bIns="0" numCol="1" spcCol="1270" anchor="ctr" anchorCtr="0">
          <a:noAutofit/>
        </a:bodyPr>
        <a:lstStyle/>
        <a:p>
          <a:pPr marL="0" lvl="0" indent="0" algn="l" defTabSz="711200">
            <a:lnSpc>
              <a:spcPct val="90000"/>
            </a:lnSpc>
            <a:spcBef>
              <a:spcPct val="0"/>
            </a:spcBef>
            <a:spcAft>
              <a:spcPct val="35000"/>
            </a:spcAft>
            <a:buNone/>
          </a:pPr>
          <a:r>
            <a:rPr lang="en-US" sz="1600" kern="1200" dirty="0"/>
            <a:t>The consortium will adapt this approach to a common European one which focusses also on the different educational environments and cultures in Europe and especially in the SAFE partner countries.</a:t>
          </a:r>
          <a:endParaRPr lang="de-DE" sz="1600" kern="1200" dirty="0"/>
        </a:p>
      </dsp:txBody>
      <dsp:txXfrm>
        <a:off x="509096" y="2806363"/>
        <a:ext cx="9452749" cy="6126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5F075-6517-49D0-A323-3E842742DA6D}">
      <dsp:nvSpPr>
        <dsp:cNvPr id="0" name=""/>
        <dsp:cNvSpPr/>
      </dsp:nvSpPr>
      <dsp:spPr>
        <a:xfrm>
          <a:off x="0" y="247697"/>
          <a:ext cx="8812666" cy="327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8F3DA0-E4DC-4E6E-953F-10E1DC826974}">
      <dsp:nvSpPr>
        <dsp:cNvPr id="0" name=""/>
        <dsp:cNvSpPr/>
      </dsp:nvSpPr>
      <dsp:spPr>
        <a:xfrm>
          <a:off x="419548" y="55817"/>
          <a:ext cx="8390957" cy="383760"/>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168" tIns="0" rIns="233168" bIns="0" numCol="1" spcCol="1270" anchor="ctr" anchorCtr="0">
          <a:noAutofit/>
        </a:bodyPr>
        <a:lstStyle/>
        <a:p>
          <a:pPr marL="0" lvl="0" indent="0" algn="l" defTabSz="711200">
            <a:lnSpc>
              <a:spcPct val="90000"/>
            </a:lnSpc>
            <a:spcBef>
              <a:spcPct val="0"/>
            </a:spcBef>
            <a:spcAft>
              <a:spcPct val="35000"/>
            </a:spcAft>
            <a:buNone/>
          </a:pPr>
          <a:r>
            <a:rPr lang="en-US" sz="1600" b="1" kern="1200" dirty="0"/>
            <a:t>IO3 SAFE Teacher training course on </a:t>
          </a:r>
          <a:r>
            <a:rPr lang="en-US" sz="1600" b="1" kern="1200" dirty="0" err="1"/>
            <a:t>Streamlabs</a:t>
          </a:r>
          <a:r>
            <a:rPr lang="en-US" sz="1600" b="1" kern="1200" dirty="0"/>
            <a:t> OBS and use of streaming platforms</a:t>
          </a:r>
          <a:endParaRPr lang="de-DE" sz="1600" b="1" kern="1200" dirty="0"/>
        </a:p>
      </dsp:txBody>
      <dsp:txXfrm>
        <a:off x="438282" y="74551"/>
        <a:ext cx="8353489" cy="346292"/>
      </dsp:txXfrm>
    </dsp:sp>
    <dsp:sp modelId="{03CA1B6D-57E5-49A9-B835-BC8133FA3D17}">
      <dsp:nvSpPr>
        <dsp:cNvPr id="0" name=""/>
        <dsp:cNvSpPr/>
      </dsp:nvSpPr>
      <dsp:spPr>
        <a:xfrm>
          <a:off x="0" y="837377"/>
          <a:ext cx="8812666" cy="10237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3961" tIns="270764" rIns="68396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Module 1: Streaming is easy: Streaming platforms and their use for school education</a:t>
          </a:r>
        </a:p>
        <a:p>
          <a:pPr marL="114300" lvl="1" indent="-114300" algn="l" defTabSz="622300">
            <a:lnSpc>
              <a:spcPct val="90000"/>
            </a:lnSpc>
            <a:spcBef>
              <a:spcPct val="0"/>
            </a:spcBef>
            <a:spcAft>
              <a:spcPct val="15000"/>
            </a:spcAft>
            <a:buChar char="•"/>
          </a:pPr>
          <a:r>
            <a:rPr lang="en-US" sz="1400" kern="1200" dirty="0"/>
            <a:t>Module 2: How to stream: Introduction to Twitch as and example of a running streaming platform</a:t>
          </a:r>
        </a:p>
        <a:p>
          <a:pPr marL="114300" lvl="1" indent="-114300" algn="l" defTabSz="622300">
            <a:lnSpc>
              <a:spcPct val="90000"/>
            </a:lnSpc>
            <a:spcBef>
              <a:spcPct val="0"/>
            </a:spcBef>
            <a:spcAft>
              <a:spcPct val="15000"/>
            </a:spcAft>
            <a:buChar char="•"/>
          </a:pPr>
          <a:r>
            <a:rPr lang="en-US" sz="1400" kern="1200" dirty="0"/>
            <a:t>Module 3: Get connected: Connecting streaming platforms by teachers </a:t>
          </a:r>
        </a:p>
      </dsp:txBody>
      <dsp:txXfrm>
        <a:off x="0" y="837377"/>
        <a:ext cx="8812666" cy="1023750"/>
      </dsp:txXfrm>
    </dsp:sp>
    <dsp:sp modelId="{5401B369-5EED-46AA-883C-B72864CB249B}">
      <dsp:nvSpPr>
        <dsp:cNvPr id="0" name=""/>
        <dsp:cNvSpPr/>
      </dsp:nvSpPr>
      <dsp:spPr>
        <a:xfrm>
          <a:off x="419548" y="645497"/>
          <a:ext cx="8390957"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168" tIns="0" rIns="233168" bIns="0" numCol="1" spcCol="1270" anchor="ctr" anchorCtr="0">
          <a:noAutofit/>
        </a:bodyPr>
        <a:lstStyle/>
        <a:p>
          <a:pPr marL="0" lvl="0" indent="0" algn="l" defTabSz="711200">
            <a:lnSpc>
              <a:spcPct val="90000"/>
            </a:lnSpc>
            <a:spcBef>
              <a:spcPct val="0"/>
            </a:spcBef>
            <a:spcAft>
              <a:spcPct val="35000"/>
            </a:spcAft>
            <a:buNone/>
          </a:pPr>
          <a:r>
            <a:rPr lang="en-US" sz="1600" b="1" kern="1200" dirty="0"/>
            <a:t>Aspect (1): Streaming platform </a:t>
          </a:r>
          <a:endParaRPr lang="de-DE" sz="1600" kern="1200" dirty="0"/>
        </a:p>
      </dsp:txBody>
      <dsp:txXfrm>
        <a:off x="438282" y="664231"/>
        <a:ext cx="8353489" cy="346292"/>
      </dsp:txXfrm>
    </dsp:sp>
    <dsp:sp modelId="{1B13947D-DD7A-43D1-83A9-5229719482B8}">
      <dsp:nvSpPr>
        <dsp:cNvPr id="0" name=""/>
        <dsp:cNvSpPr/>
      </dsp:nvSpPr>
      <dsp:spPr>
        <a:xfrm>
          <a:off x="0" y="2123208"/>
          <a:ext cx="8812666" cy="10237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3961" tIns="270764" rIns="68396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Module 4: Stream yourself: Introduction to the use of the streaming software </a:t>
          </a:r>
          <a:r>
            <a:rPr lang="en-US" sz="1400" kern="1200" dirty="0" err="1"/>
            <a:t>Streamlabs</a:t>
          </a:r>
          <a:r>
            <a:rPr lang="en-US" sz="1400" kern="1200" dirty="0"/>
            <a:t> OBS</a:t>
          </a:r>
        </a:p>
        <a:p>
          <a:pPr marL="114300" lvl="1" indent="-114300" algn="l" defTabSz="622300">
            <a:lnSpc>
              <a:spcPct val="90000"/>
            </a:lnSpc>
            <a:spcBef>
              <a:spcPct val="0"/>
            </a:spcBef>
            <a:spcAft>
              <a:spcPct val="15000"/>
            </a:spcAft>
            <a:buChar char="•"/>
          </a:pPr>
          <a:r>
            <a:rPr lang="en-US" sz="1400" kern="1200" dirty="0"/>
            <a:t>Module 5: Overview: Alternatives to the streaming software </a:t>
          </a:r>
          <a:r>
            <a:rPr lang="en-US" sz="1400" kern="1200" dirty="0" err="1"/>
            <a:t>Streamlabs</a:t>
          </a:r>
          <a:r>
            <a:rPr lang="en-US" sz="1400" kern="1200" dirty="0"/>
            <a:t> OBS</a:t>
          </a:r>
        </a:p>
        <a:p>
          <a:pPr marL="114300" lvl="1" indent="-114300" algn="l" defTabSz="622300">
            <a:lnSpc>
              <a:spcPct val="90000"/>
            </a:lnSpc>
            <a:spcBef>
              <a:spcPct val="0"/>
            </a:spcBef>
            <a:spcAft>
              <a:spcPct val="15000"/>
            </a:spcAft>
            <a:buChar char="•"/>
          </a:pPr>
          <a:r>
            <a:rPr lang="en-US" sz="1400" kern="1200" dirty="0"/>
            <a:t>Module 6: My first stream: Going online - First streaming</a:t>
          </a:r>
        </a:p>
      </dsp:txBody>
      <dsp:txXfrm>
        <a:off x="0" y="2123208"/>
        <a:ext cx="8812666" cy="1023750"/>
      </dsp:txXfrm>
    </dsp:sp>
    <dsp:sp modelId="{EF2FDC12-FD24-44BC-A013-548A460B2650}">
      <dsp:nvSpPr>
        <dsp:cNvPr id="0" name=""/>
        <dsp:cNvSpPr/>
      </dsp:nvSpPr>
      <dsp:spPr>
        <a:xfrm>
          <a:off x="419548" y="1931328"/>
          <a:ext cx="8390957"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168" tIns="0" rIns="233168" bIns="0" numCol="1" spcCol="1270" anchor="ctr" anchorCtr="0">
          <a:noAutofit/>
        </a:bodyPr>
        <a:lstStyle/>
        <a:p>
          <a:pPr marL="0" lvl="0" indent="0" algn="l" defTabSz="711200">
            <a:lnSpc>
              <a:spcPct val="90000"/>
            </a:lnSpc>
            <a:spcBef>
              <a:spcPct val="0"/>
            </a:spcBef>
            <a:spcAft>
              <a:spcPct val="35000"/>
            </a:spcAft>
            <a:buNone/>
          </a:pPr>
          <a:r>
            <a:rPr lang="en-US" sz="1600" b="1" kern="1200"/>
            <a:t>Aspect (2): Streaming software</a:t>
          </a:r>
          <a:endParaRPr lang="en-US" sz="1600" b="1" kern="1200" dirty="0"/>
        </a:p>
      </dsp:txBody>
      <dsp:txXfrm>
        <a:off x="438282" y="1950062"/>
        <a:ext cx="8353489" cy="346292"/>
      </dsp:txXfrm>
    </dsp:sp>
    <dsp:sp modelId="{76E89D6C-2084-4C40-81DA-17821EE560BE}">
      <dsp:nvSpPr>
        <dsp:cNvPr id="0" name=""/>
        <dsp:cNvSpPr/>
      </dsp:nvSpPr>
      <dsp:spPr>
        <a:xfrm>
          <a:off x="0" y="3409038"/>
          <a:ext cx="8812666" cy="10032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3961" tIns="270764" rIns="68396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Module 7: Easy school requirements: Technical and </a:t>
          </a:r>
          <a:r>
            <a:rPr lang="en-US" sz="1400" kern="1200" dirty="0" err="1"/>
            <a:t>organisational</a:t>
          </a:r>
          <a:r>
            <a:rPr lang="en-US" sz="1400" kern="1200" dirty="0"/>
            <a:t> requirements at school and for teachers </a:t>
          </a:r>
        </a:p>
        <a:p>
          <a:pPr marL="114300" lvl="1" indent="-114300" algn="l" defTabSz="622300">
            <a:lnSpc>
              <a:spcPct val="90000"/>
            </a:lnSpc>
            <a:spcBef>
              <a:spcPct val="0"/>
            </a:spcBef>
            <a:spcAft>
              <a:spcPct val="15000"/>
            </a:spcAft>
            <a:buChar char="•"/>
          </a:pPr>
          <a:r>
            <a:rPr lang="en-US" sz="1400" kern="1200" dirty="0"/>
            <a:t>Module 8: Easy learner requirements: Technical and </a:t>
          </a:r>
          <a:r>
            <a:rPr lang="en-US" sz="1400" kern="1200" dirty="0" err="1"/>
            <a:t>organisational</a:t>
          </a:r>
          <a:r>
            <a:rPr lang="en-US" sz="1400" kern="1200" dirty="0"/>
            <a:t> requirements for learners</a:t>
          </a:r>
        </a:p>
      </dsp:txBody>
      <dsp:txXfrm>
        <a:off x="0" y="3409038"/>
        <a:ext cx="8812666" cy="1003275"/>
      </dsp:txXfrm>
    </dsp:sp>
    <dsp:sp modelId="{7E77A853-D4F7-4421-AC4B-01D0F2B46339}">
      <dsp:nvSpPr>
        <dsp:cNvPr id="0" name=""/>
        <dsp:cNvSpPr/>
      </dsp:nvSpPr>
      <dsp:spPr>
        <a:xfrm>
          <a:off x="419548" y="3217158"/>
          <a:ext cx="8390957"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168" tIns="0" rIns="233168" bIns="0" numCol="1" spcCol="1270" anchor="ctr" anchorCtr="0">
          <a:noAutofit/>
        </a:bodyPr>
        <a:lstStyle/>
        <a:p>
          <a:pPr marL="0" lvl="0" indent="0" algn="l" defTabSz="711200">
            <a:lnSpc>
              <a:spcPct val="90000"/>
            </a:lnSpc>
            <a:spcBef>
              <a:spcPct val="0"/>
            </a:spcBef>
            <a:spcAft>
              <a:spcPct val="35000"/>
            </a:spcAft>
            <a:buNone/>
          </a:pPr>
          <a:r>
            <a:rPr lang="en-US" sz="1600" b="1" kern="1200"/>
            <a:t>Aspect (3): Streaming Environment </a:t>
          </a:r>
          <a:endParaRPr lang="en-US" sz="1600" b="1" kern="1200" dirty="0"/>
        </a:p>
      </dsp:txBody>
      <dsp:txXfrm>
        <a:off x="438282" y="3235892"/>
        <a:ext cx="8353489" cy="3462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5F075-6517-49D0-A323-3E842742DA6D}">
      <dsp:nvSpPr>
        <dsp:cNvPr id="0" name=""/>
        <dsp:cNvSpPr/>
      </dsp:nvSpPr>
      <dsp:spPr>
        <a:xfrm>
          <a:off x="0" y="524643"/>
          <a:ext cx="10214066" cy="327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8F3DA0-E4DC-4E6E-953F-10E1DC826974}">
      <dsp:nvSpPr>
        <dsp:cNvPr id="0" name=""/>
        <dsp:cNvSpPr/>
      </dsp:nvSpPr>
      <dsp:spPr>
        <a:xfrm>
          <a:off x="486265" y="69876"/>
          <a:ext cx="9725297" cy="646647"/>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47" tIns="0" rIns="270247" bIns="0" numCol="1" spcCol="1270" anchor="ctr" anchorCtr="0">
          <a:noAutofit/>
        </a:bodyPr>
        <a:lstStyle/>
        <a:p>
          <a:pPr marL="0" lvl="0" indent="0" algn="l" defTabSz="711200">
            <a:lnSpc>
              <a:spcPct val="90000"/>
            </a:lnSpc>
            <a:spcBef>
              <a:spcPct val="0"/>
            </a:spcBef>
            <a:spcAft>
              <a:spcPct val="35000"/>
            </a:spcAft>
            <a:buNone/>
          </a:pPr>
          <a:r>
            <a:rPr lang="en-US" sz="1600" b="1" kern="1200" dirty="0"/>
            <a:t>IO3 SAFE Teacher training course on </a:t>
          </a:r>
          <a:r>
            <a:rPr lang="en-US" sz="1600" b="1" kern="1200" dirty="0" err="1"/>
            <a:t>Streamlabs</a:t>
          </a:r>
          <a:r>
            <a:rPr lang="en-US" sz="1600" b="1" kern="1200" dirty="0"/>
            <a:t> OBS and use of streaming platforms</a:t>
          </a:r>
          <a:endParaRPr lang="de-DE" sz="1600" b="1" kern="1200" dirty="0"/>
        </a:p>
      </dsp:txBody>
      <dsp:txXfrm>
        <a:off x="517832" y="101443"/>
        <a:ext cx="9662163" cy="583513"/>
      </dsp:txXfrm>
    </dsp:sp>
    <dsp:sp modelId="{03CA1B6D-57E5-49A9-B835-BC8133FA3D17}">
      <dsp:nvSpPr>
        <dsp:cNvPr id="0" name=""/>
        <dsp:cNvSpPr/>
      </dsp:nvSpPr>
      <dsp:spPr>
        <a:xfrm>
          <a:off x="0" y="1114323"/>
          <a:ext cx="10214066" cy="12285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2725" tIns="270764" rIns="79272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Classroom Materials for Module 1: Streaming is easy: Streaming platforms and their use for school education</a:t>
          </a:r>
        </a:p>
        <a:p>
          <a:pPr marL="114300" lvl="1" indent="-114300" algn="l" defTabSz="622300">
            <a:lnSpc>
              <a:spcPct val="90000"/>
            </a:lnSpc>
            <a:spcBef>
              <a:spcPct val="0"/>
            </a:spcBef>
            <a:spcAft>
              <a:spcPct val="15000"/>
            </a:spcAft>
            <a:buChar char="•"/>
          </a:pPr>
          <a:r>
            <a:rPr lang="en-US" sz="1400" kern="1200" dirty="0"/>
            <a:t>Classroom Materials for Module 2: How to stream: Introduction to Twitch as and example of a running streaming platform</a:t>
          </a:r>
        </a:p>
        <a:p>
          <a:pPr marL="114300" lvl="1" indent="-114300" algn="l" defTabSz="622300">
            <a:lnSpc>
              <a:spcPct val="90000"/>
            </a:lnSpc>
            <a:spcBef>
              <a:spcPct val="0"/>
            </a:spcBef>
            <a:spcAft>
              <a:spcPct val="15000"/>
            </a:spcAft>
            <a:buChar char="•"/>
          </a:pPr>
          <a:r>
            <a:rPr lang="en-US" sz="1400" kern="1200" dirty="0"/>
            <a:t>Classroom Materials for Module 3: Get connected: </a:t>
          </a:r>
          <a:r>
            <a:rPr lang="en-US" sz="1400" kern="1200" dirty="0" err="1"/>
            <a:t>Conecting</a:t>
          </a:r>
          <a:r>
            <a:rPr lang="en-US" sz="1400" kern="1200" dirty="0"/>
            <a:t> streaming platforms by teachers </a:t>
          </a:r>
        </a:p>
      </dsp:txBody>
      <dsp:txXfrm>
        <a:off x="0" y="1114323"/>
        <a:ext cx="10214066" cy="1228500"/>
      </dsp:txXfrm>
    </dsp:sp>
    <dsp:sp modelId="{5401B369-5EED-46AA-883C-B72864CB249B}">
      <dsp:nvSpPr>
        <dsp:cNvPr id="0" name=""/>
        <dsp:cNvSpPr/>
      </dsp:nvSpPr>
      <dsp:spPr>
        <a:xfrm>
          <a:off x="486265" y="922443"/>
          <a:ext cx="9725297"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47" tIns="0" rIns="270247" bIns="0" numCol="1" spcCol="1270" anchor="ctr" anchorCtr="0">
          <a:noAutofit/>
        </a:bodyPr>
        <a:lstStyle/>
        <a:p>
          <a:pPr marL="0" lvl="0" indent="0" algn="l" defTabSz="711200">
            <a:lnSpc>
              <a:spcPct val="90000"/>
            </a:lnSpc>
            <a:spcBef>
              <a:spcPct val="0"/>
            </a:spcBef>
            <a:spcAft>
              <a:spcPct val="35000"/>
            </a:spcAft>
            <a:buNone/>
          </a:pPr>
          <a:r>
            <a:rPr lang="en-US" sz="1600" b="1" kern="1200" dirty="0"/>
            <a:t>Classroom Materials (1): Streaming platform </a:t>
          </a:r>
          <a:endParaRPr lang="de-DE" sz="1600" kern="1200" dirty="0"/>
        </a:p>
      </dsp:txBody>
      <dsp:txXfrm>
        <a:off x="504999" y="941177"/>
        <a:ext cx="9687829" cy="346292"/>
      </dsp:txXfrm>
    </dsp:sp>
    <dsp:sp modelId="{1B13947D-DD7A-43D1-83A9-5229719482B8}">
      <dsp:nvSpPr>
        <dsp:cNvPr id="0" name=""/>
        <dsp:cNvSpPr/>
      </dsp:nvSpPr>
      <dsp:spPr>
        <a:xfrm>
          <a:off x="0" y="2604903"/>
          <a:ext cx="10214066" cy="10237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2725" tIns="270764" rIns="79272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Classroom Materials for Module 4: Stream yourself: Introduction to the use of the streaming software </a:t>
          </a:r>
          <a:r>
            <a:rPr lang="en-US" sz="1400" kern="1200" dirty="0" err="1"/>
            <a:t>Streamlabs</a:t>
          </a:r>
          <a:r>
            <a:rPr lang="en-US" sz="1400" kern="1200" dirty="0"/>
            <a:t> OBS</a:t>
          </a:r>
        </a:p>
        <a:p>
          <a:pPr marL="114300" lvl="1" indent="-114300" algn="l" defTabSz="622300">
            <a:lnSpc>
              <a:spcPct val="90000"/>
            </a:lnSpc>
            <a:spcBef>
              <a:spcPct val="0"/>
            </a:spcBef>
            <a:spcAft>
              <a:spcPct val="15000"/>
            </a:spcAft>
            <a:buChar char="•"/>
          </a:pPr>
          <a:r>
            <a:rPr lang="en-US" sz="1400" kern="1200" dirty="0"/>
            <a:t>Classroom Materials for Module 5: Overview: Alternatives to the streaming software </a:t>
          </a:r>
          <a:r>
            <a:rPr lang="en-US" sz="1400" kern="1200" dirty="0" err="1"/>
            <a:t>Streamlabs</a:t>
          </a:r>
          <a:r>
            <a:rPr lang="en-US" sz="1400" kern="1200" dirty="0"/>
            <a:t> OBS</a:t>
          </a:r>
        </a:p>
        <a:p>
          <a:pPr marL="114300" lvl="1" indent="-114300" algn="l" defTabSz="622300">
            <a:lnSpc>
              <a:spcPct val="90000"/>
            </a:lnSpc>
            <a:spcBef>
              <a:spcPct val="0"/>
            </a:spcBef>
            <a:spcAft>
              <a:spcPct val="15000"/>
            </a:spcAft>
            <a:buChar char="•"/>
          </a:pPr>
          <a:r>
            <a:rPr lang="en-US" sz="1400" kern="1200" dirty="0"/>
            <a:t>Classroom Materials for Module 6: My first stream: Going online - First streaming</a:t>
          </a:r>
        </a:p>
      </dsp:txBody>
      <dsp:txXfrm>
        <a:off x="0" y="2604903"/>
        <a:ext cx="10214066" cy="1023750"/>
      </dsp:txXfrm>
    </dsp:sp>
    <dsp:sp modelId="{EF2FDC12-FD24-44BC-A013-548A460B2650}">
      <dsp:nvSpPr>
        <dsp:cNvPr id="0" name=""/>
        <dsp:cNvSpPr/>
      </dsp:nvSpPr>
      <dsp:spPr>
        <a:xfrm>
          <a:off x="486265" y="2413023"/>
          <a:ext cx="9725297"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47" tIns="0" rIns="270247" bIns="0" numCol="1" spcCol="1270" anchor="ctr" anchorCtr="0">
          <a:noAutofit/>
        </a:bodyPr>
        <a:lstStyle/>
        <a:p>
          <a:pPr marL="0" lvl="0" indent="0" algn="l" defTabSz="711200">
            <a:lnSpc>
              <a:spcPct val="90000"/>
            </a:lnSpc>
            <a:spcBef>
              <a:spcPct val="0"/>
            </a:spcBef>
            <a:spcAft>
              <a:spcPct val="35000"/>
            </a:spcAft>
            <a:buNone/>
          </a:pPr>
          <a:r>
            <a:rPr lang="en-US" sz="1600" b="1" kern="1200" dirty="0"/>
            <a:t>Classroom Material (2): Streaming software</a:t>
          </a:r>
        </a:p>
      </dsp:txBody>
      <dsp:txXfrm>
        <a:off x="504999" y="2431757"/>
        <a:ext cx="9687829" cy="346292"/>
      </dsp:txXfrm>
    </dsp:sp>
    <dsp:sp modelId="{76E89D6C-2084-4C40-81DA-17821EE560BE}">
      <dsp:nvSpPr>
        <dsp:cNvPr id="0" name=""/>
        <dsp:cNvSpPr/>
      </dsp:nvSpPr>
      <dsp:spPr>
        <a:xfrm>
          <a:off x="0" y="3890733"/>
          <a:ext cx="10214066" cy="10032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2725" tIns="270764" rIns="79272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Classroom Materials for Module 7: Easy school requirements: Technical and </a:t>
          </a:r>
          <a:r>
            <a:rPr lang="en-US" sz="1400" kern="1200" dirty="0" err="1"/>
            <a:t>organisational</a:t>
          </a:r>
          <a:r>
            <a:rPr lang="en-US" sz="1400" kern="1200" dirty="0"/>
            <a:t> requirements at school and for teachers </a:t>
          </a:r>
        </a:p>
        <a:p>
          <a:pPr marL="114300" lvl="1" indent="-114300" algn="l" defTabSz="622300">
            <a:lnSpc>
              <a:spcPct val="90000"/>
            </a:lnSpc>
            <a:spcBef>
              <a:spcPct val="0"/>
            </a:spcBef>
            <a:spcAft>
              <a:spcPct val="15000"/>
            </a:spcAft>
            <a:buChar char="•"/>
          </a:pPr>
          <a:r>
            <a:rPr lang="en-US" sz="1400" kern="1200" dirty="0"/>
            <a:t>Classroom Materials for Module 8: Easy learner requirements: Technical and </a:t>
          </a:r>
          <a:r>
            <a:rPr lang="en-US" sz="1400" kern="1200" dirty="0" err="1"/>
            <a:t>organisational</a:t>
          </a:r>
          <a:r>
            <a:rPr lang="en-US" sz="1400" kern="1200" dirty="0"/>
            <a:t> requirements for learners</a:t>
          </a:r>
        </a:p>
      </dsp:txBody>
      <dsp:txXfrm>
        <a:off x="0" y="3890733"/>
        <a:ext cx="10214066" cy="1003275"/>
      </dsp:txXfrm>
    </dsp:sp>
    <dsp:sp modelId="{7E77A853-D4F7-4421-AC4B-01D0F2B46339}">
      <dsp:nvSpPr>
        <dsp:cNvPr id="0" name=""/>
        <dsp:cNvSpPr/>
      </dsp:nvSpPr>
      <dsp:spPr>
        <a:xfrm>
          <a:off x="486265" y="3698853"/>
          <a:ext cx="9725297"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47" tIns="0" rIns="270247" bIns="0" numCol="1" spcCol="1270" anchor="ctr" anchorCtr="0">
          <a:noAutofit/>
        </a:bodyPr>
        <a:lstStyle/>
        <a:p>
          <a:pPr marL="0" lvl="0" indent="0" algn="l" defTabSz="711200">
            <a:lnSpc>
              <a:spcPct val="90000"/>
            </a:lnSpc>
            <a:spcBef>
              <a:spcPct val="0"/>
            </a:spcBef>
            <a:spcAft>
              <a:spcPct val="35000"/>
            </a:spcAft>
            <a:buNone/>
          </a:pPr>
          <a:r>
            <a:rPr lang="en-US" sz="1600" b="1" kern="1200" dirty="0"/>
            <a:t>Classroom Material (3): Streaming Environment </a:t>
          </a:r>
        </a:p>
      </dsp:txBody>
      <dsp:txXfrm>
        <a:off x="504999" y="3717587"/>
        <a:ext cx="9687829"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DE84B31-454E-45BD-885C-68E949EC4F86}" type="datetime1">
              <a:rPr lang="de-DE" smtClean="0"/>
              <a:t>29.03.2022</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de-DE" smtClean="0"/>
              <a:pPr algn="r" rtl="0"/>
              <a:t>‹Nr.›</a:t>
            </a:fld>
            <a:endParaRPr lang="de-DE"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r>
              <a:rPr lang="de-DE" dirty="0"/>
              <a:t>​</a:t>
            </a:r>
            <a:fld id="{3B3E61AF-5B78-4D44-BAE6-8A008712095C}" type="datetime1">
              <a:rPr lang="de-DE" smtClean="0"/>
              <a:pPr algn="r"/>
              <a:t>29.03.2022</a:t>
            </a:fld>
            <a:r>
              <a:rPr lang="de-DE" dirty="0"/>
              <a:t>​</a:t>
            </a:r>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de-DE" smtClean="0"/>
              <a:pPr/>
              <a:t>‹Nr.›</a:t>
            </a:fld>
            <a:endParaRPr lang="de-DE"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927707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9EE94E67-4979-4A98-B57C-73F417A278B5}"/>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a:extLst>
              <a:ext uri="{FF2B5EF4-FFF2-40B4-BE49-F238E27FC236}">
                <a16:creationId xmlns:a16="http://schemas.microsoft.com/office/drawing/2014/main" id="{7C2865E7-F9EC-456F-91AC-0A312FD548C6}"/>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r>
              <a:rPr lang="de-DE"/>
              <a:t>​</a:t>
            </a:r>
            <a:fld id="{B7C4225E-112C-46DC-B4A1-DABE3751CAD0}" type="datetime1">
              <a:rPr lang="de" smtClean="0"/>
              <a:pPr/>
              <a:t>29.03.2022</a:t>
            </a:fld>
            <a:r>
              <a:t>​</a:t>
            </a:r>
            <a:endParaRPr dirty="0"/>
          </a:p>
        </p:txBody>
      </p:sp>
      <p:sp>
        <p:nvSpPr>
          <p:cNvPr id="6" name="Slide Number Placeholder 5"/>
          <p:cNvSpPr>
            <a:spLocks noGrp="1"/>
          </p:cNvSpPr>
          <p:nvPr>
            <p:ph type="sldNum" sz="quarter" idx="12"/>
          </p:nvPr>
        </p:nvSpPr>
        <p:spPr/>
        <p:txBody>
          <a:bodyPr/>
          <a:lstStyle/>
          <a:p>
            <a:pPr rtl="0"/>
            <a:fld id="{0FF54DE5-C571-48E8-A5BC-B369434E2F44}" type="slidenum">
              <a:rPr lang="de-DE" smtClean="0"/>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BE920823-F7CE-4571-8196-0098CAC4768E}"/>
              </a:ext>
            </a:extLst>
          </p:cNvPr>
          <p:cNvPicPr>
            <a:picLocks noChangeAspect="1"/>
          </p:cNvPicPr>
          <p:nvPr userDrawn="1"/>
        </p:nvPicPr>
        <p:blipFill>
          <a:blip r:embed="rId2"/>
          <a:stretch>
            <a:fillRect/>
          </a:stretch>
        </p:blipFill>
        <p:spPr>
          <a:xfrm>
            <a:off x="9337430" y="277640"/>
            <a:ext cx="2594097" cy="1880634"/>
          </a:xfrm>
          <a:prstGeom prst="rect">
            <a:avLst/>
          </a:prstGeom>
        </p:spPr>
      </p:pic>
      <p:pic>
        <p:nvPicPr>
          <p:cNvPr id="14" name="Grafik 13">
            <a:extLst>
              <a:ext uri="{FF2B5EF4-FFF2-40B4-BE49-F238E27FC236}">
                <a16:creationId xmlns:a16="http://schemas.microsoft.com/office/drawing/2014/main" id="{A5514CC5-9F74-410F-9764-C41B9AA117F4}"/>
              </a:ext>
            </a:extLst>
          </p:cNvPr>
          <p:cNvPicPr/>
          <p:nvPr userDrawn="1"/>
        </p:nvPicPr>
        <p:blipFill>
          <a:blip r:embed="rId3"/>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4BE99218-C5F6-4E57-9C2C-F45EA09E5323}"/>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pic>
        <p:nvPicPr>
          <p:cNvPr id="18" name="Grafik 17">
            <a:extLst>
              <a:ext uri="{FF2B5EF4-FFF2-40B4-BE49-F238E27FC236}">
                <a16:creationId xmlns:a16="http://schemas.microsoft.com/office/drawing/2014/main" id="{992402AE-ACF8-4126-8E19-1D5B9B887BD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Tree>
    <p:extLst>
      <p:ext uri="{BB962C8B-B14F-4D97-AF65-F5344CB8AC3E}">
        <p14:creationId xmlns:p14="http://schemas.microsoft.com/office/powerpoint/2010/main" val="162019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05D79598-CCB3-49FA-8F20-78D231679734}"/>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8">
            <a:extLst>
              <a:ext uri="{FF2B5EF4-FFF2-40B4-BE49-F238E27FC236}">
                <a16:creationId xmlns:a16="http://schemas.microsoft.com/office/drawing/2014/main" id="{F5BBF09F-DD46-4C43-B0F0-3BE77057564C}"/>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Grafik 15">
            <a:extLst>
              <a:ext uri="{FF2B5EF4-FFF2-40B4-BE49-F238E27FC236}">
                <a16:creationId xmlns:a16="http://schemas.microsoft.com/office/drawing/2014/main" id="{25484D72-5ABC-4513-BED9-89D3C2E14A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Vertical Title 1"/>
          <p:cNvSpPr>
            <a:spLocks noGrp="1"/>
          </p:cNvSpPr>
          <p:nvPr>
            <p:ph type="title" orient="vert"/>
          </p:nvPr>
        </p:nvSpPr>
        <p:spPr>
          <a:xfrm>
            <a:off x="8724900" y="414778"/>
            <a:ext cx="2628900"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29.03.2022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pic>
        <p:nvPicPr>
          <p:cNvPr id="11" name="Grafik 10">
            <a:extLst>
              <a:ext uri="{FF2B5EF4-FFF2-40B4-BE49-F238E27FC236}">
                <a16:creationId xmlns:a16="http://schemas.microsoft.com/office/drawing/2014/main" id="{312D0061-9B85-4367-9EA3-861A09E1545C}"/>
              </a:ext>
            </a:extLst>
          </p:cNvPr>
          <p:cNvPicPr>
            <a:picLocks noChangeAspect="1"/>
          </p:cNvPicPr>
          <p:nvPr userDrawn="1"/>
        </p:nvPicPr>
        <p:blipFill>
          <a:blip r:embed="rId3"/>
          <a:stretch>
            <a:fillRect/>
          </a:stretch>
        </p:blipFill>
        <p:spPr>
          <a:xfrm>
            <a:off x="9337430" y="277640"/>
            <a:ext cx="2594097" cy="1880634"/>
          </a:xfrm>
          <a:prstGeom prst="rect">
            <a:avLst/>
          </a:prstGeom>
        </p:spPr>
      </p:pic>
      <p:pic>
        <p:nvPicPr>
          <p:cNvPr id="13" name="Grafik 12">
            <a:extLst>
              <a:ext uri="{FF2B5EF4-FFF2-40B4-BE49-F238E27FC236}">
                <a16:creationId xmlns:a16="http://schemas.microsoft.com/office/drawing/2014/main" id="{CA30B99D-5893-4EA3-B063-D174FE8ADF81}"/>
              </a:ext>
            </a:extLst>
          </p:cNvPr>
          <p:cNvPicPr/>
          <p:nvPr userDrawn="1"/>
        </p:nvPicPr>
        <p:blipFill>
          <a:blip r:embed="rId4"/>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5E03E611-2053-40E4-BC66-FBCECDF88AE0}"/>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spTree>
    <p:extLst>
      <p:ext uri="{BB962C8B-B14F-4D97-AF65-F5344CB8AC3E}">
        <p14:creationId xmlns:p14="http://schemas.microsoft.com/office/powerpoint/2010/main" val="365541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Titelfolie mit Bild">
    <p:spTree>
      <p:nvGrpSpPr>
        <p:cNvPr id="1" name=""/>
        <p:cNvGrpSpPr/>
        <p:nvPr/>
      </p:nvGrpSpPr>
      <p:grpSpPr>
        <a:xfrm>
          <a:off x="0" y="0"/>
          <a:ext cx="0" cy="0"/>
          <a:chOff x="0" y="0"/>
          <a:chExt cx="0" cy="0"/>
        </a:xfrm>
      </p:grpSpPr>
      <p:sp>
        <p:nvSpPr>
          <p:cNvPr id="2" name="Titel 1"/>
          <p:cNvSpPr>
            <a:spLocks noGrp="1"/>
          </p:cNvSpPr>
          <p:nvPr>
            <p:ph type="ctrTitle"/>
          </p:nvPr>
        </p:nvSpPr>
        <p:spPr>
          <a:xfrm>
            <a:off x="1104900" y="2292094"/>
            <a:ext cx="5734050" cy="2219691"/>
          </a:xfrm>
        </p:spPr>
        <p:txBody>
          <a:bodyPr rtlCol="0" anchor="ctr">
            <a:normAutofit/>
          </a:bodyPr>
          <a:lstStyle>
            <a:lvl1pPr algn="l" rtl="0">
              <a:defRPr sz="4000" cap="all" baseline="0"/>
            </a:lvl1pPr>
          </a:lstStyle>
          <a:p>
            <a:pPr rtl="0"/>
            <a:endParaRPr lang="de-DE" noProof="0" dirty="0"/>
          </a:p>
        </p:txBody>
      </p:sp>
      <p:sp>
        <p:nvSpPr>
          <p:cNvPr id="3" name="Untertitel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endParaRPr lang="en-US" dirty="0"/>
          </a:p>
        </p:txBody>
      </p:sp>
      <p:sp>
        <p:nvSpPr>
          <p:cNvPr id="11" name="Bildplatzhalter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de-DE" noProof="0" dirty="0"/>
              <a:t>Bild durch Klicken auf Symbol hinzufügen</a:t>
            </a:r>
          </a:p>
        </p:txBody>
      </p:sp>
      <p:pic>
        <p:nvPicPr>
          <p:cNvPr id="21" name="Grafik 20">
            <a:extLst>
              <a:ext uri="{FF2B5EF4-FFF2-40B4-BE49-F238E27FC236}">
                <a16:creationId xmlns:a16="http://schemas.microsoft.com/office/drawing/2014/main" id="{B331BD96-9573-4FB4-B04D-D2A8938028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sp>
        <p:nvSpPr>
          <p:cNvPr id="6" name="Rechteck 5">
            <a:extLst>
              <a:ext uri="{FF2B5EF4-FFF2-40B4-BE49-F238E27FC236}">
                <a16:creationId xmlns:a16="http://schemas.microsoft.com/office/drawing/2014/main" id="{D79F4F24-D747-4BC4-9B51-3126DE9C8BA3}"/>
              </a:ext>
            </a:extLst>
          </p:cNvPr>
          <p:cNvSpPr/>
          <p:nvPr userDrawn="1"/>
        </p:nvSpPr>
        <p:spPr>
          <a:xfrm>
            <a:off x="2623041" y="5921327"/>
            <a:ext cx="6096000" cy="1046440"/>
          </a:xfrm>
          <a:prstGeom prst="rect">
            <a:avLst/>
          </a:prstGeom>
        </p:spPr>
        <p:txBody>
          <a:bodyPr>
            <a:spAutoFit/>
          </a:bodyPr>
          <a:lstStyle/>
          <a:p>
            <a:pPr algn="ctr"/>
            <a:r>
              <a:rPr lang="en-US"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GB" sz="3600" dirty="0">
              <a:solidFill>
                <a:schemeClr val="bg1"/>
              </a:solidFill>
            </a:endParaRPr>
          </a:p>
          <a:p>
            <a:pPr algn="ctr"/>
            <a:endParaRPr lang="en-US" sz="1200" dirty="0">
              <a:solidFill>
                <a:schemeClr val="bg1"/>
              </a:solidFill>
            </a:endParaRPr>
          </a:p>
        </p:txBody>
      </p:sp>
      <p:pic>
        <p:nvPicPr>
          <p:cNvPr id="10" name="Grafik 9">
            <a:extLst>
              <a:ext uri="{FF2B5EF4-FFF2-40B4-BE49-F238E27FC236}">
                <a16:creationId xmlns:a16="http://schemas.microsoft.com/office/drawing/2014/main" id="{BC71516D-DAA5-47FB-B6B4-30FB8A55BB5A}"/>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2" name="Untertitel 2">
            <a:extLst>
              <a:ext uri="{FF2B5EF4-FFF2-40B4-BE49-F238E27FC236}">
                <a16:creationId xmlns:a16="http://schemas.microsoft.com/office/drawing/2014/main" id="{F5864BAB-5091-422E-92AB-AD41005A96FA}"/>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3" name="Grafik 12">
            <a:extLst>
              <a:ext uri="{FF2B5EF4-FFF2-40B4-BE49-F238E27FC236}">
                <a16:creationId xmlns:a16="http://schemas.microsoft.com/office/drawing/2014/main" id="{3635451E-1BFB-42EB-8CCF-151F586AB01D}"/>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271348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097280" y="6459785"/>
            <a:ext cx="2472271" cy="365125"/>
          </a:xfrm>
        </p:spPr>
        <p:txBody>
          <a:bodyPr/>
          <a:lstStyle/>
          <a:p>
            <a:r>
              <a:rPr lang="de-DE" dirty="0"/>
              <a:t>​</a:t>
            </a:r>
            <a:fld id="{94ECE08C-AB13-4023-92C4-6508B5611553}" type="datetime1">
              <a:rPr lang="de-DE" smtClean="0"/>
              <a:pPr/>
              <a:t>29.03.2022</a:t>
            </a:fld>
            <a:r>
              <a:rPr lang="de-DE" dirty="0"/>
              <a:t>​</a:t>
            </a:r>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311728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F93FD68F-6327-4C0F-8016-3D0C89ECBD6A}"/>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a:extLst>
              <a:ext uri="{FF2B5EF4-FFF2-40B4-BE49-F238E27FC236}">
                <a16:creationId xmlns:a16="http://schemas.microsoft.com/office/drawing/2014/main" id="{2884904C-CD0F-4A65-B408-428CBAF919CA}"/>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Grafik 16">
            <a:extLst>
              <a:ext uri="{FF2B5EF4-FFF2-40B4-BE49-F238E27FC236}">
                <a16:creationId xmlns:a16="http://schemas.microsoft.com/office/drawing/2014/main" id="{991FCA08-D9C2-47D3-8246-9BFE07E6F4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29.03.2022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8A92D6B6-92F3-454C-BAEF-663E7610A180}"/>
              </a:ext>
            </a:extLst>
          </p:cNvPr>
          <p:cNvPicPr>
            <a:picLocks noChangeAspect="1"/>
          </p:cNvPicPr>
          <p:nvPr userDrawn="1"/>
        </p:nvPicPr>
        <p:blipFill>
          <a:blip r:embed="rId3"/>
          <a:stretch>
            <a:fillRect/>
          </a:stretch>
        </p:blipFill>
        <p:spPr>
          <a:xfrm>
            <a:off x="9337430" y="277640"/>
            <a:ext cx="2594097" cy="1880634"/>
          </a:xfrm>
          <a:prstGeom prst="rect">
            <a:avLst/>
          </a:prstGeom>
        </p:spPr>
      </p:pic>
      <p:pic>
        <p:nvPicPr>
          <p:cNvPr id="13" name="Grafik 12">
            <a:extLst>
              <a:ext uri="{FF2B5EF4-FFF2-40B4-BE49-F238E27FC236}">
                <a16:creationId xmlns:a16="http://schemas.microsoft.com/office/drawing/2014/main" id="{8FCD6719-4FBF-4800-89A4-207C503F8C7C}"/>
              </a:ext>
            </a:extLst>
          </p:cNvPr>
          <p:cNvPicPr/>
          <p:nvPr userDrawn="1"/>
        </p:nvPicPr>
        <p:blipFill>
          <a:blip r:embed="rId4"/>
          <a:stretch>
            <a:fillRect/>
          </a:stretch>
        </p:blipFill>
        <p:spPr>
          <a:xfrm>
            <a:off x="10099505" y="6266872"/>
            <a:ext cx="1987550" cy="567690"/>
          </a:xfrm>
          <a:prstGeom prst="rect">
            <a:avLst/>
          </a:prstGeom>
        </p:spPr>
      </p:pic>
      <p:sp>
        <p:nvSpPr>
          <p:cNvPr id="14" name="Untertitel 2">
            <a:extLst>
              <a:ext uri="{FF2B5EF4-FFF2-40B4-BE49-F238E27FC236}">
                <a16:creationId xmlns:a16="http://schemas.microsoft.com/office/drawing/2014/main" id="{FA486C4F-A9CB-45DC-8854-CC626D6C4610}"/>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spTree>
    <p:extLst>
      <p:ext uri="{BB962C8B-B14F-4D97-AF65-F5344CB8AC3E}">
        <p14:creationId xmlns:p14="http://schemas.microsoft.com/office/powerpoint/2010/main" val="129259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a:t>
            </a:r>
            <a:fld id="{94ECE08C-AB13-4023-92C4-6508B5611553}" type="datetime1">
              <a:rPr lang="de-DE" smtClean="0"/>
              <a:pPr/>
              <a:t>29.03.2022</a:t>
            </a:fld>
            <a:r>
              <a:rPr lang="de-DE"/>
              <a:t>​</a:t>
            </a:r>
            <a:endParaRPr lang="de-DE" dirty="0"/>
          </a:p>
        </p:txBody>
      </p:sp>
      <p:sp>
        <p:nvSpPr>
          <p:cNvPr id="6" name="Footer Placeholder 5"/>
          <p:cNvSpPr>
            <a:spLocks noGrp="1"/>
          </p:cNvSpPr>
          <p:nvPr>
            <p:ph type="ftr" sz="quarter" idx="11"/>
          </p:nvPr>
        </p:nvSpPr>
        <p:spPr/>
        <p:txBody>
          <a:bodyPr/>
          <a:lstStyle/>
          <a:p>
            <a:pPr rtl="0"/>
            <a:endParaRPr lang="de-DE" noProof="0" dirty="0"/>
          </a:p>
        </p:txBody>
      </p:sp>
      <p:sp>
        <p:nvSpPr>
          <p:cNvPr id="7" name="Slide Number Placeholder 6"/>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63706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a:t>
            </a:r>
            <a:fld id="{94ECE08C-AB13-4023-92C4-6508B5611553}" type="datetime1">
              <a:rPr lang="de-DE" smtClean="0"/>
              <a:pPr/>
              <a:t>29.03.2022</a:t>
            </a:fld>
            <a:r>
              <a:rPr lang="de-DE"/>
              <a:t>​</a:t>
            </a:r>
            <a:endParaRPr lang="de-DE" dirty="0"/>
          </a:p>
        </p:txBody>
      </p:sp>
      <p:sp>
        <p:nvSpPr>
          <p:cNvPr id="8" name="Footer Placeholder 7"/>
          <p:cNvSpPr>
            <a:spLocks noGrp="1"/>
          </p:cNvSpPr>
          <p:nvPr>
            <p:ph type="ftr" sz="quarter" idx="11"/>
          </p:nvPr>
        </p:nvSpPr>
        <p:spPr/>
        <p:txBody>
          <a:bodyPr/>
          <a:lstStyle/>
          <a:p>
            <a:pPr rtl="0"/>
            <a:endParaRPr lang="de-DE" noProof="0" dirty="0"/>
          </a:p>
        </p:txBody>
      </p:sp>
      <p:sp>
        <p:nvSpPr>
          <p:cNvPr id="9" name="Slide Number Placeholder 8"/>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194054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r>
              <a:rPr lang="de-DE"/>
              <a:t>​</a:t>
            </a:r>
            <a:fld id="{E03E6F61-7EE4-4641-A632-E37B8E3AFCCD}" type="datetime1">
              <a:rPr lang="de" smtClean="0"/>
              <a:pPr/>
              <a:t>29.03.2022</a:t>
            </a:fld>
            <a:r>
              <a:t>​</a:t>
            </a:r>
            <a:endParaRPr dirty="0"/>
          </a:p>
        </p:txBody>
      </p:sp>
      <p:sp>
        <p:nvSpPr>
          <p:cNvPr id="4" name="Footer Placeholder 3"/>
          <p:cNvSpPr>
            <a:spLocks noGrp="1"/>
          </p:cNvSpPr>
          <p:nvPr>
            <p:ph type="ftr" sz="quarter" idx="11"/>
          </p:nvPr>
        </p:nvSpPr>
        <p:spPr/>
        <p:txBody>
          <a:bodyPr/>
          <a:lstStyle/>
          <a:p>
            <a:pPr rtl="0"/>
            <a:endParaRPr lang="de-DE"/>
          </a:p>
        </p:txBody>
      </p:sp>
      <p:sp>
        <p:nvSpPr>
          <p:cNvPr id="5" name="Slide Number Placeholder 4"/>
          <p:cNvSpPr>
            <a:spLocks noGrp="1"/>
          </p:cNvSpPr>
          <p:nvPr>
            <p:ph type="sldNum" sz="quarter" idx="12"/>
          </p:nvPr>
        </p:nvSpPr>
        <p:spPr/>
        <p:txBody>
          <a:bodyPr/>
          <a:lstStyle/>
          <a:p>
            <a:pPr rtl="0"/>
            <a:fld id="{0FF54DE5-C571-48E8-A5BC-B369434E2F44}" type="slidenum">
              <a:rPr lang="de-DE" smtClean="0"/>
              <a:t>‹Nr.›</a:t>
            </a:fld>
            <a:endParaRPr lang="de-DE" dirty="0"/>
          </a:p>
        </p:txBody>
      </p:sp>
    </p:spTree>
    <p:extLst>
      <p:ext uri="{BB962C8B-B14F-4D97-AF65-F5344CB8AC3E}">
        <p14:creationId xmlns:p14="http://schemas.microsoft.com/office/powerpoint/2010/main" val="316473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2BC2390F-B3F1-414A-8483-445296411EF6}"/>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8">
            <a:extLst>
              <a:ext uri="{FF2B5EF4-FFF2-40B4-BE49-F238E27FC236}">
                <a16:creationId xmlns:a16="http://schemas.microsoft.com/office/drawing/2014/main" id="{7E115167-E3B9-480F-A708-5E82DF2DC72D}"/>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Grafik 17">
            <a:extLst>
              <a:ext uri="{FF2B5EF4-FFF2-40B4-BE49-F238E27FC236}">
                <a16:creationId xmlns:a16="http://schemas.microsoft.com/office/drawing/2014/main" id="{022C9BA8-74E2-4ACC-A006-658397FD9E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7" name="Date Placeholder 6"/>
          <p:cNvSpPr>
            <a:spLocks noGrp="1"/>
          </p:cNvSpPr>
          <p:nvPr>
            <p:ph type="dt" sz="half" idx="10"/>
          </p:nvPr>
        </p:nvSpPr>
        <p:spPr/>
        <p:txBody>
          <a:bodyPr/>
          <a:lstStyle/>
          <a:p>
            <a:r>
              <a:rPr lang="de-DE"/>
              <a:t>​</a:t>
            </a:r>
            <a:fld id="{B359ED08-3DAD-4873-BEAE-E00CBB3C2D85}" type="datetime1">
              <a:rPr lang="de" smtClean="0"/>
              <a:pPr/>
              <a:t>29.03.2022</a:t>
            </a:fld>
            <a:r>
              <a:t>​</a:t>
            </a:r>
            <a:endParaRPr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de-DE"/>
          </a:p>
        </p:txBody>
      </p:sp>
      <p:sp>
        <p:nvSpPr>
          <p:cNvPr id="9" name="Slide Number Placeholder 8"/>
          <p:cNvSpPr>
            <a:spLocks noGrp="1"/>
          </p:cNvSpPr>
          <p:nvPr>
            <p:ph type="sldNum" sz="quarter" idx="12"/>
          </p:nvPr>
        </p:nvSpPr>
        <p:spPr/>
        <p:txBody>
          <a:bodyPr/>
          <a:lstStyle/>
          <a:p>
            <a:pPr rtl="0"/>
            <a:fld id="{0FF54DE5-C571-48E8-A5BC-B369434E2F44}" type="slidenum">
              <a:rPr lang="de-DE" smtClean="0"/>
              <a:t>‹Nr.›</a:t>
            </a:fld>
            <a:endParaRPr lang="de-DE" dirty="0"/>
          </a:p>
        </p:txBody>
      </p:sp>
      <p:pic>
        <p:nvPicPr>
          <p:cNvPr id="13" name="Grafik 12">
            <a:extLst>
              <a:ext uri="{FF2B5EF4-FFF2-40B4-BE49-F238E27FC236}">
                <a16:creationId xmlns:a16="http://schemas.microsoft.com/office/drawing/2014/main" id="{B8D1BAFF-CA2B-44E4-A674-5B6068F46E98}"/>
              </a:ext>
            </a:extLst>
          </p:cNvPr>
          <p:cNvPicPr>
            <a:picLocks noChangeAspect="1"/>
          </p:cNvPicPr>
          <p:nvPr userDrawn="1"/>
        </p:nvPicPr>
        <p:blipFill>
          <a:blip r:embed="rId3"/>
          <a:stretch>
            <a:fillRect/>
          </a:stretch>
        </p:blipFill>
        <p:spPr>
          <a:xfrm>
            <a:off x="9337430" y="277640"/>
            <a:ext cx="2594097" cy="1880634"/>
          </a:xfrm>
          <a:prstGeom prst="rect">
            <a:avLst/>
          </a:prstGeom>
        </p:spPr>
      </p:pic>
      <p:pic>
        <p:nvPicPr>
          <p:cNvPr id="12" name="Grafik 11">
            <a:extLst>
              <a:ext uri="{FF2B5EF4-FFF2-40B4-BE49-F238E27FC236}">
                <a16:creationId xmlns:a16="http://schemas.microsoft.com/office/drawing/2014/main" id="{3234369C-67BB-4B23-A6FB-6E089552A7A0}"/>
              </a:ext>
            </a:extLst>
          </p:cNvPr>
          <p:cNvPicPr/>
          <p:nvPr userDrawn="1"/>
        </p:nvPicPr>
        <p:blipFill>
          <a:blip r:embed="rId4"/>
          <a:stretch>
            <a:fillRect/>
          </a:stretch>
        </p:blipFill>
        <p:spPr>
          <a:xfrm>
            <a:off x="10099505" y="6266872"/>
            <a:ext cx="1987550" cy="567690"/>
          </a:xfrm>
          <a:prstGeom prst="rect">
            <a:avLst/>
          </a:prstGeom>
        </p:spPr>
      </p:pic>
      <p:sp>
        <p:nvSpPr>
          <p:cNvPr id="15" name="Untertitel 2">
            <a:extLst>
              <a:ext uri="{FF2B5EF4-FFF2-40B4-BE49-F238E27FC236}">
                <a16:creationId xmlns:a16="http://schemas.microsoft.com/office/drawing/2014/main" id="{C2D1F4F4-550C-416B-B8CC-5DCAEFCFA21B}"/>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spTree>
    <p:extLst>
      <p:ext uri="{BB962C8B-B14F-4D97-AF65-F5344CB8AC3E}">
        <p14:creationId xmlns:p14="http://schemas.microsoft.com/office/powerpoint/2010/main" val="6078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de-DE"/>
              <a:t>​</a:t>
            </a:r>
            <a:fld id="{94ECE08C-AB13-4023-92C4-6508B5611553}" type="datetime1">
              <a:rPr lang="de-DE" smtClean="0"/>
              <a:pPr/>
              <a:t>29.03.2022</a:t>
            </a:fld>
            <a:r>
              <a:rPr lang="de-DE"/>
              <a:t>​</a:t>
            </a:r>
            <a:endParaRPr lang="de-DE"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endParaRPr lang="de-DE"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F54DE5-C571-48E8-A5BC-B369434E2F44}" type="slidenum">
              <a:rPr lang="de-DE" smtClean="0"/>
              <a:pPr/>
              <a:t>‹Nr.›</a:t>
            </a:fld>
            <a:endParaRPr lang="de-DE" dirty="0"/>
          </a:p>
        </p:txBody>
      </p:sp>
      <p:pic>
        <p:nvPicPr>
          <p:cNvPr id="12" name="Grafik 11">
            <a:extLst>
              <a:ext uri="{FF2B5EF4-FFF2-40B4-BE49-F238E27FC236}">
                <a16:creationId xmlns:a16="http://schemas.microsoft.com/office/drawing/2014/main" id="{46DE0C15-325B-4B66-B685-550A0BDB51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24526"/>
            <a:ext cx="1061484" cy="400384"/>
          </a:xfrm>
          <a:prstGeom prst="rect">
            <a:avLst/>
          </a:prstGeom>
        </p:spPr>
      </p:pic>
      <p:pic>
        <p:nvPicPr>
          <p:cNvPr id="13" name="Grafik 12">
            <a:extLst>
              <a:ext uri="{FF2B5EF4-FFF2-40B4-BE49-F238E27FC236}">
                <a16:creationId xmlns:a16="http://schemas.microsoft.com/office/drawing/2014/main" id="{5F85A34F-CE04-4BE0-B851-8EB6D5AD9FAC}"/>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4" name="Untertitel 2">
            <a:extLst>
              <a:ext uri="{FF2B5EF4-FFF2-40B4-BE49-F238E27FC236}">
                <a16:creationId xmlns:a16="http://schemas.microsoft.com/office/drawing/2014/main" id="{F3929FCD-BD32-4369-835F-EA62DDA3D482}"/>
              </a:ext>
            </a:extLst>
          </p:cNvPr>
          <p:cNvSpPr txBox="1">
            <a:spLocks/>
          </p:cNvSpPr>
          <p:nvPr userDrawn="1"/>
        </p:nvSpPr>
        <p:spPr>
          <a:xfrm>
            <a:off x="4701512" y="6425358"/>
            <a:ext cx="5015522"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5" name="Grafik 14">
            <a:extLst>
              <a:ext uri="{FF2B5EF4-FFF2-40B4-BE49-F238E27FC236}">
                <a16:creationId xmlns:a16="http://schemas.microsoft.com/office/drawing/2014/main" id="{86CA6B33-8F33-49F4-858B-B3DD533E7868}"/>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375331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29.03.2022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78573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823740"/>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492624"/>
            <a:ext cx="10058400" cy="437647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de-DE"/>
              <a:t>​</a:t>
            </a:r>
            <a:fld id="{94ECE08C-AB13-4023-92C4-6508B5611553}" type="datetime1">
              <a:rPr lang="de-DE" smtClean="0"/>
              <a:pPr/>
              <a:t>29.03.2022</a:t>
            </a:fld>
            <a:r>
              <a:rPr lang="de-DE"/>
              <a:t>​</a:t>
            </a:r>
            <a:endParaRPr lang="de-DE"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de-DE" noProof="0"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FF54DE5-C571-48E8-A5BC-B369434E2F44}" type="slidenum">
              <a:rPr lang="de-DE" smtClean="0"/>
              <a:pPr/>
              <a:t>‹Nr.›</a:t>
            </a:fld>
            <a:endParaRPr lang="de-DE" dirty="0"/>
          </a:p>
        </p:txBody>
      </p:sp>
      <p:pic>
        <p:nvPicPr>
          <p:cNvPr id="12" name="Grafik 11">
            <a:extLst>
              <a:ext uri="{FF2B5EF4-FFF2-40B4-BE49-F238E27FC236}">
                <a16:creationId xmlns:a16="http://schemas.microsoft.com/office/drawing/2014/main" id="{72446FF5-B0A1-4CED-8527-53B2C36756C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pic>
        <p:nvPicPr>
          <p:cNvPr id="8" name="Grafik 7">
            <a:extLst>
              <a:ext uri="{FF2B5EF4-FFF2-40B4-BE49-F238E27FC236}">
                <a16:creationId xmlns:a16="http://schemas.microsoft.com/office/drawing/2014/main" id="{0F15DBA9-8FD9-442A-93D7-3BA9C8395B31}"/>
              </a:ext>
            </a:extLst>
          </p:cNvPr>
          <p:cNvPicPr>
            <a:picLocks noChangeAspect="1"/>
          </p:cNvPicPr>
          <p:nvPr userDrawn="1"/>
        </p:nvPicPr>
        <p:blipFill>
          <a:blip r:embed="rId14"/>
          <a:stretch>
            <a:fillRect/>
          </a:stretch>
        </p:blipFill>
        <p:spPr>
          <a:xfrm>
            <a:off x="10255610" y="277640"/>
            <a:ext cx="1675917" cy="1214984"/>
          </a:xfrm>
          <a:prstGeom prst="rect">
            <a:avLst/>
          </a:prstGeom>
        </p:spPr>
      </p:pic>
      <p:sp>
        <p:nvSpPr>
          <p:cNvPr id="15" name="Untertitel 2">
            <a:extLst>
              <a:ext uri="{FF2B5EF4-FFF2-40B4-BE49-F238E27FC236}">
                <a16:creationId xmlns:a16="http://schemas.microsoft.com/office/drawing/2014/main" id="{C796B178-E15A-444B-A8BA-54BCAFDC215E}"/>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pic>
        <p:nvPicPr>
          <p:cNvPr id="14" name="Grafik 13">
            <a:extLst>
              <a:ext uri="{FF2B5EF4-FFF2-40B4-BE49-F238E27FC236}">
                <a16:creationId xmlns:a16="http://schemas.microsoft.com/office/drawing/2014/main" id="{0F7588D5-FBFF-4B77-94D8-5C8CFEABB542}"/>
              </a:ext>
            </a:extLst>
          </p:cNvPr>
          <p:cNvPicPr/>
          <p:nvPr userDrawn="1"/>
        </p:nvPicPr>
        <p:blipFill>
          <a:blip r:embed="rId15"/>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70070416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3" r:id="rId9"/>
    <p:sldLayoutId id="2147483844" r:id="rId10"/>
    <p:sldLayoutId id="21474838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32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A5EC6-C8A9-436A-A069-FA6B69A1E808}"/>
              </a:ext>
            </a:extLst>
          </p:cNvPr>
          <p:cNvSpPr>
            <a:spLocks noGrp="1"/>
          </p:cNvSpPr>
          <p:nvPr>
            <p:ph type="title"/>
          </p:nvPr>
        </p:nvSpPr>
        <p:spPr/>
        <p:txBody>
          <a:bodyPr/>
          <a:lstStyle/>
          <a:p>
            <a:r>
              <a:rPr lang="de-DE" dirty="0"/>
              <a:t>SAFE </a:t>
            </a:r>
            <a:br>
              <a:rPr lang="de-DE" dirty="0"/>
            </a:br>
            <a:r>
              <a:rPr lang="de-DE" sz="2800" dirty="0"/>
              <a:t>Streaming </a:t>
            </a:r>
            <a:r>
              <a:rPr lang="de-DE" sz="2800" dirty="0" err="1"/>
              <a:t>Approaches</a:t>
            </a:r>
            <a:r>
              <a:rPr lang="de-DE" sz="2800" dirty="0"/>
              <a:t> </a:t>
            </a:r>
            <a:r>
              <a:rPr lang="de-DE" sz="2800" dirty="0" err="1"/>
              <a:t>for</a:t>
            </a:r>
            <a:r>
              <a:rPr lang="de-DE" sz="2800" dirty="0"/>
              <a:t> Europe </a:t>
            </a:r>
            <a:endParaRPr lang="de-DE" dirty="0"/>
          </a:p>
        </p:txBody>
      </p:sp>
      <p:sp>
        <p:nvSpPr>
          <p:cNvPr id="3" name="Inhaltsplatzhalter 2">
            <a:extLst>
              <a:ext uri="{FF2B5EF4-FFF2-40B4-BE49-F238E27FC236}">
                <a16:creationId xmlns:a16="http://schemas.microsoft.com/office/drawing/2014/main" id="{1A7B7185-57EC-45F2-8C25-1C15CE431D16}"/>
              </a:ext>
            </a:extLst>
          </p:cNvPr>
          <p:cNvSpPr>
            <a:spLocks noGrp="1"/>
          </p:cNvSpPr>
          <p:nvPr>
            <p:ph idx="1"/>
          </p:nvPr>
        </p:nvSpPr>
        <p:spPr/>
        <p:txBody>
          <a:bodyPr/>
          <a:lstStyle/>
          <a:p>
            <a:pPr marL="0" indent="0">
              <a:buNone/>
            </a:pPr>
            <a:r>
              <a:rPr lang="de-DE" dirty="0"/>
              <a:t> </a:t>
            </a:r>
          </a:p>
        </p:txBody>
      </p:sp>
      <p:sp>
        <p:nvSpPr>
          <p:cNvPr id="4" name="Textplatzhalter 3">
            <a:extLst>
              <a:ext uri="{FF2B5EF4-FFF2-40B4-BE49-F238E27FC236}">
                <a16:creationId xmlns:a16="http://schemas.microsoft.com/office/drawing/2014/main" id="{445F444D-6F84-444E-8423-2332A5B64263}"/>
              </a:ext>
            </a:extLst>
          </p:cNvPr>
          <p:cNvSpPr>
            <a:spLocks noGrp="1"/>
          </p:cNvSpPr>
          <p:nvPr>
            <p:ph type="body" sz="half" idx="2"/>
          </p:nvPr>
        </p:nvSpPr>
        <p:spPr/>
        <p:txBody>
          <a:bodyPr>
            <a:normAutofit/>
          </a:bodyPr>
          <a:lstStyle/>
          <a:p>
            <a:r>
              <a:rPr lang="en-US" b="1" i="1" dirty="0"/>
              <a:t>Reference Number:</a:t>
            </a:r>
            <a:br>
              <a:rPr lang="en-US" b="1" i="1" dirty="0"/>
            </a:br>
            <a:r>
              <a:rPr lang="en-US" b="1" i="1" dirty="0"/>
              <a:t>2020-1-DE03-KA226-SCH-093590</a:t>
            </a:r>
            <a:endParaRPr lang="de-DE" b="1" dirty="0"/>
          </a:p>
          <a:p>
            <a:r>
              <a:rPr lang="de-DE" b="1" i="1" dirty="0"/>
              <a:t>Aktenzeichen der NA:</a:t>
            </a:r>
            <a:br>
              <a:rPr lang="de-DE" b="1" i="1" dirty="0"/>
            </a:br>
            <a:r>
              <a:rPr lang="de-DE" b="1" i="1" dirty="0"/>
              <a:t>VG-226-IN-NW-20-24-093590</a:t>
            </a:r>
            <a:endParaRPr lang="de-DE" b="1" dirty="0"/>
          </a:p>
          <a:p>
            <a:r>
              <a:rPr lang="de-DE" b="1" dirty="0"/>
              <a:t>Duration: </a:t>
            </a:r>
          </a:p>
          <a:p>
            <a:r>
              <a:rPr lang="de-DE" b="1" dirty="0"/>
              <a:t>01.03.2021 </a:t>
            </a:r>
            <a:r>
              <a:rPr lang="de-DE" b="1" dirty="0" err="1"/>
              <a:t>to</a:t>
            </a:r>
            <a:r>
              <a:rPr lang="de-DE" b="1" dirty="0"/>
              <a:t> 28.02.2023 (24 </a:t>
            </a:r>
            <a:r>
              <a:rPr lang="en-GB" b="1" dirty="0"/>
              <a:t>month</a:t>
            </a:r>
            <a:r>
              <a:rPr lang="de-DE" b="1" dirty="0"/>
              <a:t>) </a:t>
            </a:r>
          </a:p>
          <a:p>
            <a:endParaRPr lang="de-DE" b="1" dirty="0"/>
          </a:p>
        </p:txBody>
      </p:sp>
      <p:sp>
        <p:nvSpPr>
          <p:cNvPr id="5" name="Untertitel 2">
            <a:extLst>
              <a:ext uri="{FF2B5EF4-FFF2-40B4-BE49-F238E27FC236}">
                <a16:creationId xmlns:a16="http://schemas.microsoft.com/office/drawing/2014/main" id="{82459E3E-F4AA-42D2-8266-7E723FED0A51}"/>
              </a:ext>
            </a:extLst>
          </p:cNvPr>
          <p:cNvSpPr txBox="1">
            <a:spLocks/>
          </p:cNvSpPr>
          <p:nvPr/>
        </p:nvSpPr>
        <p:spPr>
          <a:xfrm>
            <a:off x="4311479" y="5580116"/>
            <a:ext cx="6400800"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GB" dirty="0"/>
              <a:t>Chair of Business and Human Resource Education II</a:t>
            </a:r>
            <a:br>
              <a:rPr lang="en-GB" dirty="0"/>
            </a:br>
            <a:r>
              <a:rPr lang="en-GB" dirty="0" err="1"/>
              <a:t>Prof.</a:t>
            </a:r>
            <a:r>
              <a:rPr lang="en-GB" dirty="0"/>
              <a:t> </a:t>
            </a:r>
            <a:r>
              <a:rPr lang="en-GB" dirty="0" err="1"/>
              <a:t>Dr.</a:t>
            </a:r>
            <a:r>
              <a:rPr lang="en-GB" dirty="0"/>
              <a:t> Marc Beutner</a:t>
            </a:r>
          </a:p>
        </p:txBody>
      </p:sp>
      <p:sp>
        <p:nvSpPr>
          <p:cNvPr id="6" name="Subtítulo 2">
            <a:extLst>
              <a:ext uri="{FF2B5EF4-FFF2-40B4-BE49-F238E27FC236}">
                <a16:creationId xmlns:a16="http://schemas.microsoft.com/office/drawing/2014/main" id="{05A4B02B-493C-4EF1-B6EE-3130A0FBC9C4}"/>
              </a:ext>
            </a:extLst>
          </p:cNvPr>
          <p:cNvSpPr txBox="1">
            <a:spLocks/>
          </p:cNvSpPr>
          <p:nvPr/>
        </p:nvSpPr>
        <p:spPr>
          <a:xfrm>
            <a:off x="4383350" y="886436"/>
            <a:ext cx="5435353" cy="432753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800" b="1" dirty="0"/>
              <a:t>Transnational Partner Meeting 1 </a:t>
            </a:r>
          </a:p>
          <a:p>
            <a:r>
              <a:rPr lang="en-US" sz="2800" b="1" dirty="0"/>
              <a:t>Online Kick- Off Meeting </a:t>
            </a:r>
          </a:p>
          <a:p>
            <a:r>
              <a:rPr lang="en-US" sz="2800" b="1" dirty="0"/>
              <a:t>08</a:t>
            </a:r>
            <a:r>
              <a:rPr lang="en-US" sz="2800" b="1" baseline="30000" dirty="0"/>
              <a:t>th </a:t>
            </a:r>
            <a:r>
              <a:rPr lang="en-US" sz="2800" b="1" dirty="0"/>
              <a:t>of July, 2021 </a:t>
            </a:r>
          </a:p>
          <a:p>
            <a:endParaRPr lang="en-US" sz="2800" b="1" dirty="0"/>
          </a:p>
          <a:p>
            <a:pPr algn="ctr"/>
            <a:r>
              <a:rPr lang="en-US" sz="2800" b="1" dirty="0"/>
              <a:t>The Erasmus+ project SAFE </a:t>
            </a:r>
          </a:p>
          <a:p>
            <a:endParaRPr lang="en-US" sz="2800" b="1" dirty="0"/>
          </a:p>
          <a:p>
            <a:r>
              <a:rPr lang="en-US" sz="2800" b="1" dirty="0"/>
              <a:t>Partner Presentation</a:t>
            </a:r>
            <a:br>
              <a:rPr lang="en-US" sz="2800" b="1" dirty="0"/>
            </a:br>
            <a:r>
              <a:rPr lang="en-US" sz="2800" b="1" dirty="0"/>
              <a:t>University of Paderborn</a:t>
            </a:r>
            <a:endParaRPr lang="pt-PT" sz="2800" dirty="0"/>
          </a:p>
        </p:txBody>
      </p:sp>
    </p:spTree>
    <p:extLst>
      <p:ext uri="{BB962C8B-B14F-4D97-AF65-F5344CB8AC3E}">
        <p14:creationId xmlns:p14="http://schemas.microsoft.com/office/powerpoint/2010/main" val="407222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3B303-4FAE-4696-8B59-1B45719BDEFA}"/>
              </a:ext>
            </a:extLst>
          </p:cNvPr>
          <p:cNvSpPr txBox="1">
            <a:spLocks/>
          </p:cNvSpPr>
          <p:nvPr/>
        </p:nvSpPr>
        <p:spPr>
          <a:xfrm>
            <a:off x="1066800" y="2550409"/>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dirty="0"/>
              <a:t>General </a:t>
            </a:r>
            <a:r>
              <a:rPr lang="de-DE" dirty="0" err="1"/>
              <a:t>Overview</a:t>
            </a:r>
            <a:r>
              <a:rPr lang="de-DE" dirty="0"/>
              <a:t>:</a:t>
            </a:r>
            <a:br>
              <a:rPr lang="de-DE" dirty="0"/>
            </a:br>
            <a:r>
              <a:rPr lang="de-DE" dirty="0" err="1"/>
              <a:t>Intellectual</a:t>
            </a:r>
            <a:r>
              <a:rPr lang="de-DE" dirty="0"/>
              <a:t> Outputs SAFE</a:t>
            </a:r>
          </a:p>
          <a:p>
            <a:pPr>
              <a:buFont typeface="Wingdings" panose="05000000000000000000" pitchFamily="2" charset="2"/>
              <a:buChar char="§"/>
            </a:pPr>
            <a:r>
              <a:rPr lang="de-DE" dirty="0"/>
              <a:t> In Detail: IO1 – IO4 </a:t>
            </a:r>
          </a:p>
          <a:p>
            <a:r>
              <a:rPr lang="de-DE" dirty="0"/>
              <a:t> </a:t>
            </a:r>
          </a:p>
        </p:txBody>
      </p:sp>
    </p:spTree>
    <p:extLst>
      <p:ext uri="{BB962C8B-B14F-4D97-AF65-F5344CB8AC3E}">
        <p14:creationId xmlns:p14="http://schemas.microsoft.com/office/powerpoint/2010/main" val="81779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3B303-4FAE-4696-8B59-1B45719BDEFA}"/>
              </a:ext>
            </a:extLst>
          </p:cNvPr>
          <p:cNvSpPr txBox="1">
            <a:spLocks/>
          </p:cNvSpPr>
          <p:nvPr/>
        </p:nvSpPr>
        <p:spPr>
          <a:xfrm>
            <a:off x="1066800" y="2108875"/>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de-DE" sz="4000" dirty="0"/>
              <a:t>General </a:t>
            </a:r>
            <a:r>
              <a:rPr lang="de-DE" sz="4000" dirty="0" err="1"/>
              <a:t>Overview</a:t>
            </a:r>
            <a:r>
              <a:rPr lang="de-DE" sz="4000" dirty="0"/>
              <a:t>: </a:t>
            </a:r>
            <a:r>
              <a:rPr lang="de-DE" sz="4000" dirty="0" err="1"/>
              <a:t>Intellectual</a:t>
            </a:r>
            <a:r>
              <a:rPr lang="de-DE" sz="4000" dirty="0"/>
              <a:t> Outputs </a:t>
            </a:r>
            <a:r>
              <a:rPr lang="de-DE" sz="4000" dirty="0" err="1"/>
              <a:t>of</a:t>
            </a:r>
            <a:r>
              <a:rPr lang="de-DE" sz="4000" dirty="0"/>
              <a:t> SAFE</a:t>
            </a:r>
          </a:p>
          <a:p>
            <a:pPr algn="ctr"/>
            <a:endParaRPr lang="de-DE" sz="4000" dirty="0"/>
          </a:p>
          <a:p>
            <a:pPr algn="ctr"/>
            <a:r>
              <a:rPr lang="de-DE" dirty="0"/>
              <a:t>In Detail: I</a:t>
            </a:r>
            <a:r>
              <a:rPr lang="en-GB" dirty="0"/>
              <a:t>O1 SAFE – Acceptance of eLearning and streaming #</a:t>
            </a:r>
            <a:br>
              <a:rPr lang="en-GB" dirty="0"/>
            </a:br>
            <a:r>
              <a:rPr lang="en-GB" dirty="0"/>
              <a:t>in school education in times of COVID-19</a:t>
            </a:r>
            <a:endParaRPr lang="de-DE" dirty="0"/>
          </a:p>
        </p:txBody>
      </p:sp>
      <p:sp>
        <p:nvSpPr>
          <p:cNvPr id="4" name="Rechteck: abgerundete Ecken 3">
            <a:extLst>
              <a:ext uri="{FF2B5EF4-FFF2-40B4-BE49-F238E27FC236}">
                <a16:creationId xmlns:a16="http://schemas.microsoft.com/office/drawing/2014/main" id="{DB1677E2-F446-4D79-90D4-8A96CFD46212}"/>
              </a:ext>
            </a:extLst>
          </p:cNvPr>
          <p:cNvSpPr/>
          <p:nvPr/>
        </p:nvSpPr>
        <p:spPr>
          <a:xfrm>
            <a:off x="653143" y="865415"/>
            <a:ext cx="2786742" cy="5715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FFFF00"/>
                </a:solidFill>
              </a:rPr>
              <a:t>Not financed by the NA/EU –</a:t>
            </a:r>
            <a:br>
              <a:rPr lang="de-DE" sz="1600" dirty="0">
                <a:solidFill>
                  <a:srgbClr val="FFFF00"/>
                </a:solidFill>
              </a:rPr>
            </a:br>
            <a:r>
              <a:rPr lang="de-DE" sz="1600" dirty="0">
                <a:solidFill>
                  <a:srgbClr val="FFFF00"/>
                </a:solidFill>
              </a:rPr>
              <a:t>no staff budget</a:t>
            </a:r>
          </a:p>
        </p:txBody>
      </p:sp>
    </p:spTree>
    <p:extLst>
      <p:ext uri="{BB962C8B-B14F-4D97-AF65-F5344CB8AC3E}">
        <p14:creationId xmlns:p14="http://schemas.microsoft.com/office/powerpoint/2010/main" val="13193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A27DB-F2BA-4384-BB21-56651493CC5D}"/>
              </a:ext>
            </a:extLst>
          </p:cNvPr>
          <p:cNvSpPr>
            <a:spLocks noGrp="1"/>
          </p:cNvSpPr>
          <p:nvPr>
            <p:ph type="title"/>
          </p:nvPr>
        </p:nvSpPr>
        <p:spPr/>
        <p:txBody>
          <a:bodyPr>
            <a:noAutofit/>
          </a:bodyPr>
          <a:lstStyle/>
          <a:p>
            <a:r>
              <a:rPr lang="en-GB" sz="3200" dirty="0"/>
              <a:t>IO1 SAFE – Acceptance of eLearning and streaming #</a:t>
            </a:r>
            <a:br>
              <a:rPr lang="en-GB" sz="3200" dirty="0"/>
            </a:br>
            <a:r>
              <a:rPr lang="en-GB" sz="3200" dirty="0"/>
              <a:t>in school education in times of COVID-19</a:t>
            </a:r>
            <a:endParaRPr lang="de-DE" sz="3200" dirty="0"/>
          </a:p>
        </p:txBody>
      </p:sp>
      <p:sp>
        <p:nvSpPr>
          <p:cNvPr id="3" name="Inhaltsplatzhalter 2">
            <a:extLst>
              <a:ext uri="{FF2B5EF4-FFF2-40B4-BE49-F238E27FC236}">
                <a16:creationId xmlns:a16="http://schemas.microsoft.com/office/drawing/2014/main" id="{ECCCB5E1-8AD9-4FB3-BF5C-092B9F41C705}"/>
              </a:ext>
            </a:extLst>
          </p:cNvPr>
          <p:cNvSpPr>
            <a:spLocks noGrp="1"/>
          </p:cNvSpPr>
          <p:nvPr>
            <p:ph idx="1"/>
          </p:nvPr>
        </p:nvSpPr>
        <p:spPr>
          <a:xfrm>
            <a:off x="424543" y="1817292"/>
            <a:ext cx="3206425" cy="4161818"/>
          </a:xfrm>
        </p:spPr>
        <p:txBody>
          <a:bodyPr>
            <a:normAutofit/>
          </a:bodyPr>
          <a:lstStyle/>
          <a:p>
            <a:pPr>
              <a:lnSpc>
                <a:spcPct val="100000"/>
              </a:lnSpc>
              <a:spcAft>
                <a:spcPts val="0"/>
              </a:spcAft>
            </a:pPr>
            <a:r>
              <a:rPr lang="en-US" b="1" dirty="0"/>
              <a:t>Start date: 	01.03.2021 </a:t>
            </a:r>
          </a:p>
          <a:p>
            <a:pPr>
              <a:lnSpc>
                <a:spcPct val="100000"/>
              </a:lnSpc>
              <a:spcAft>
                <a:spcPts val="0"/>
              </a:spcAft>
            </a:pPr>
            <a:r>
              <a:rPr lang="en-US" b="1" dirty="0"/>
              <a:t>End date: 	01.03.2022</a:t>
            </a:r>
          </a:p>
          <a:p>
            <a:pPr>
              <a:lnSpc>
                <a:spcPct val="100000"/>
              </a:lnSpc>
              <a:spcAft>
                <a:spcPts val="0"/>
              </a:spcAft>
            </a:pPr>
            <a:r>
              <a:rPr lang="en-US" dirty="0"/>
              <a:t>Leading </a:t>
            </a:r>
            <a:r>
              <a:rPr lang="en-US" dirty="0" err="1"/>
              <a:t>Organisation</a:t>
            </a:r>
            <a:r>
              <a:rPr lang="en-US" dirty="0"/>
              <a:t>: University of Paderborn </a:t>
            </a:r>
          </a:p>
          <a:p>
            <a:pPr>
              <a:lnSpc>
                <a:spcPct val="100000"/>
              </a:lnSpc>
              <a:spcAft>
                <a:spcPts val="0"/>
              </a:spcAft>
            </a:pPr>
            <a:r>
              <a:rPr lang="en-US" dirty="0"/>
              <a:t>Languages: DE, EN, CZ, ES</a:t>
            </a:r>
          </a:p>
          <a:p>
            <a:endParaRPr lang="en-US" dirty="0"/>
          </a:p>
          <a:p>
            <a:pPr marL="0" indent="0">
              <a:buNone/>
            </a:pPr>
            <a:endParaRPr lang="en-US" sz="3600" b="1" dirty="0"/>
          </a:p>
          <a:p>
            <a:pPr>
              <a:buFont typeface="Wingdings" panose="05000000000000000000" pitchFamily="2" charset="2"/>
              <a:buChar char="§"/>
            </a:pPr>
            <a:endParaRPr lang="en-US" sz="3400" dirty="0"/>
          </a:p>
          <a:p>
            <a:pPr>
              <a:buFont typeface="Wingdings" panose="05000000000000000000" pitchFamily="2" charset="2"/>
              <a:buChar char="§"/>
            </a:pPr>
            <a:endParaRPr lang="en-US" sz="3400" dirty="0"/>
          </a:p>
        </p:txBody>
      </p:sp>
      <p:graphicFrame>
        <p:nvGraphicFramePr>
          <p:cNvPr id="4" name="Diagramm 3">
            <a:extLst>
              <a:ext uri="{FF2B5EF4-FFF2-40B4-BE49-F238E27FC236}">
                <a16:creationId xmlns:a16="http://schemas.microsoft.com/office/drawing/2014/main" id="{7587F6D1-B0AC-4B22-A95F-2868433CD1F7}"/>
              </a:ext>
            </a:extLst>
          </p:cNvPr>
          <p:cNvGraphicFramePr/>
          <p:nvPr>
            <p:extLst>
              <p:ext uri="{D42A27DB-BD31-4B8C-83A1-F6EECF244321}">
                <p14:modId xmlns:p14="http://schemas.microsoft.com/office/powerpoint/2010/main" val="1657761384"/>
              </p:ext>
            </p:extLst>
          </p:nvPr>
        </p:nvGraphicFramePr>
        <p:xfrm>
          <a:off x="3773010" y="1817292"/>
          <a:ext cx="7013359" cy="4362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7759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A27DB-F2BA-4384-BB21-56651493CC5D}"/>
              </a:ext>
            </a:extLst>
          </p:cNvPr>
          <p:cNvSpPr>
            <a:spLocks noGrp="1"/>
          </p:cNvSpPr>
          <p:nvPr>
            <p:ph type="title"/>
          </p:nvPr>
        </p:nvSpPr>
        <p:spPr/>
        <p:txBody>
          <a:bodyPr>
            <a:noAutofit/>
          </a:bodyPr>
          <a:lstStyle/>
          <a:p>
            <a:r>
              <a:rPr lang="en-GB" sz="3200" dirty="0"/>
              <a:t>IO1 SAFE – Acceptance of eLearning and streaming #</a:t>
            </a:r>
            <a:br>
              <a:rPr lang="en-GB" sz="3200" dirty="0"/>
            </a:br>
            <a:r>
              <a:rPr lang="en-GB" sz="3200" dirty="0"/>
              <a:t>in school education in times of COVID-19</a:t>
            </a:r>
            <a:endParaRPr lang="de-DE" sz="3200" dirty="0"/>
          </a:p>
        </p:txBody>
      </p:sp>
      <p:sp>
        <p:nvSpPr>
          <p:cNvPr id="3" name="Inhaltsplatzhalter 2">
            <a:extLst>
              <a:ext uri="{FF2B5EF4-FFF2-40B4-BE49-F238E27FC236}">
                <a16:creationId xmlns:a16="http://schemas.microsoft.com/office/drawing/2014/main" id="{ECCCB5E1-8AD9-4FB3-BF5C-092B9F41C705}"/>
              </a:ext>
            </a:extLst>
          </p:cNvPr>
          <p:cNvSpPr>
            <a:spLocks noGrp="1"/>
          </p:cNvSpPr>
          <p:nvPr>
            <p:ph idx="1"/>
          </p:nvPr>
        </p:nvSpPr>
        <p:spPr>
          <a:xfrm>
            <a:off x="1097280" y="1845733"/>
            <a:ext cx="10058400" cy="4519555"/>
          </a:xfrm>
        </p:spPr>
        <p:txBody>
          <a:bodyPr>
            <a:normAutofit/>
          </a:bodyPr>
          <a:lstStyle/>
          <a:p>
            <a:pPr>
              <a:buFont typeface="Wingdings" panose="05000000000000000000" pitchFamily="2" charset="2"/>
              <a:buChar char="§"/>
            </a:pPr>
            <a:r>
              <a:rPr lang="en-US" sz="3400" dirty="0"/>
              <a:t>IO1-A1: SAFE Streaming approach based</a:t>
            </a:r>
            <a:br>
              <a:rPr lang="en-US" sz="3400" dirty="0"/>
            </a:br>
            <a:r>
              <a:rPr lang="en-US" sz="3400" dirty="0"/>
              <a:t>                on the DISK-online model</a:t>
            </a:r>
          </a:p>
          <a:p>
            <a:pPr lvl="1">
              <a:buFont typeface="Wingdings" panose="05000000000000000000" pitchFamily="2" charset="2"/>
              <a:buChar char="§"/>
            </a:pPr>
            <a:r>
              <a:rPr lang="en-US" sz="3000" dirty="0"/>
              <a:t>Developing a learner and teacher orientated streaming approach which focus on (cross- cutting/ interdisciplinary)  competencies and skills as well as learner/ teacher needs for successful embedding in a blended learning scenario </a:t>
            </a:r>
          </a:p>
        </p:txBody>
      </p:sp>
    </p:spTree>
    <p:extLst>
      <p:ext uri="{BB962C8B-B14F-4D97-AF65-F5344CB8AC3E}">
        <p14:creationId xmlns:p14="http://schemas.microsoft.com/office/powerpoint/2010/main" val="3662398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A27DB-F2BA-4384-BB21-56651493CC5D}"/>
              </a:ext>
            </a:extLst>
          </p:cNvPr>
          <p:cNvSpPr>
            <a:spLocks noGrp="1"/>
          </p:cNvSpPr>
          <p:nvPr>
            <p:ph type="title"/>
          </p:nvPr>
        </p:nvSpPr>
        <p:spPr>
          <a:xfrm>
            <a:off x="1097280" y="286603"/>
            <a:ext cx="10058400" cy="1450757"/>
          </a:xfrm>
        </p:spPr>
        <p:txBody>
          <a:bodyPr>
            <a:noAutofit/>
          </a:bodyPr>
          <a:lstStyle/>
          <a:p>
            <a:r>
              <a:rPr lang="en-GB" sz="3200" dirty="0"/>
              <a:t>IO1 SAFE – Acceptance of eLearning and streaming #</a:t>
            </a:r>
            <a:br>
              <a:rPr lang="en-GB" sz="3200" dirty="0"/>
            </a:br>
            <a:r>
              <a:rPr lang="en-GB" sz="3200" dirty="0"/>
              <a:t>in school education in times of COVID-19</a:t>
            </a:r>
            <a:endParaRPr lang="de-DE" sz="3200" dirty="0"/>
          </a:p>
        </p:txBody>
      </p:sp>
      <p:sp>
        <p:nvSpPr>
          <p:cNvPr id="3" name="Inhaltsplatzhalter 2">
            <a:extLst>
              <a:ext uri="{FF2B5EF4-FFF2-40B4-BE49-F238E27FC236}">
                <a16:creationId xmlns:a16="http://schemas.microsoft.com/office/drawing/2014/main" id="{ECCCB5E1-8AD9-4FB3-BF5C-092B9F41C705}"/>
              </a:ext>
            </a:extLst>
          </p:cNvPr>
          <p:cNvSpPr>
            <a:spLocks noGrp="1"/>
          </p:cNvSpPr>
          <p:nvPr>
            <p:ph idx="1"/>
          </p:nvPr>
        </p:nvSpPr>
        <p:spPr>
          <a:xfrm>
            <a:off x="1097280" y="1845733"/>
            <a:ext cx="10058400" cy="4519555"/>
          </a:xfrm>
        </p:spPr>
        <p:txBody>
          <a:bodyPr>
            <a:normAutofit/>
          </a:bodyPr>
          <a:lstStyle/>
          <a:p>
            <a:pPr>
              <a:buFont typeface="Wingdings" panose="05000000000000000000" pitchFamily="2" charset="2"/>
              <a:buChar char="§"/>
            </a:pPr>
            <a:r>
              <a:rPr lang="en-US" sz="2400" dirty="0"/>
              <a:t>IO1- A2: SAFE curriculum and corresponding eLearning course </a:t>
            </a:r>
            <a:br>
              <a:rPr lang="en-US" sz="2400" dirty="0"/>
            </a:br>
            <a:r>
              <a:rPr lang="en-US" sz="2400" dirty="0"/>
              <a:t>units for teacher education</a:t>
            </a:r>
          </a:p>
          <a:p>
            <a:pPr marL="201168" lvl="1" indent="0">
              <a:buNone/>
            </a:pPr>
            <a:endParaRPr lang="en-US" sz="2000" dirty="0"/>
          </a:p>
        </p:txBody>
      </p:sp>
      <p:graphicFrame>
        <p:nvGraphicFramePr>
          <p:cNvPr id="4" name="Diagramm 3">
            <a:extLst>
              <a:ext uri="{FF2B5EF4-FFF2-40B4-BE49-F238E27FC236}">
                <a16:creationId xmlns:a16="http://schemas.microsoft.com/office/drawing/2014/main" id="{E0EF5B30-23E7-4235-81DB-7BE3733691C3}"/>
              </a:ext>
            </a:extLst>
          </p:cNvPr>
          <p:cNvGraphicFramePr/>
          <p:nvPr>
            <p:extLst>
              <p:ext uri="{D42A27DB-BD31-4B8C-83A1-F6EECF244321}">
                <p14:modId xmlns:p14="http://schemas.microsoft.com/office/powerpoint/2010/main" val="2638523252"/>
              </p:ext>
            </p:extLst>
          </p:nvPr>
        </p:nvGraphicFramePr>
        <p:xfrm>
          <a:off x="1097280" y="2653410"/>
          <a:ext cx="9262961" cy="3516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1017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A27DB-F2BA-4384-BB21-56651493CC5D}"/>
              </a:ext>
            </a:extLst>
          </p:cNvPr>
          <p:cNvSpPr>
            <a:spLocks noGrp="1"/>
          </p:cNvSpPr>
          <p:nvPr>
            <p:ph type="title"/>
          </p:nvPr>
        </p:nvSpPr>
        <p:spPr/>
        <p:txBody>
          <a:bodyPr>
            <a:noAutofit/>
          </a:bodyPr>
          <a:lstStyle/>
          <a:p>
            <a:r>
              <a:rPr lang="en-GB" sz="3200" dirty="0"/>
              <a:t>IO1 SAFE – Acceptance of eLearning and streaming #</a:t>
            </a:r>
            <a:br>
              <a:rPr lang="en-GB" sz="3200" dirty="0"/>
            </a:br>
            <a:r>
              <a:rPr lang="en-GB" sz="3200" dirty="0"/>
              <a:t>in school education in times of COVID-19</a:t>
            </a:r>
            <a:endParaRPr lang="de-DE" sz="3200" dirty="0"/>
          </a:p>
        </p:txBody>
      </p:sp>
      <p:sp>
        <p:nvSpPr>
          <p:cNvPr id="3" name="Inhaltsplatzhalter 2">
            <a:extLst>
              <a:ext uri="{FF2B5EF4-FFF2-40B4-BE49-F238E27FC236}">
                <a16:creationId xmlns:a16="http://schemas.microsoft.com/office/drawing/2014/main" id="{ECCCB5E1-8AD9-4FB3-BF5C-092B9F41C705}"/>
              </a:ext>
            </a:extLst>
          </p:cNvPr>
          <p:cNvSpPr>
            <a:spLocks noGrp="1"/>
          </p:cNvSpPr>
          <p:nvPr>
            <p:ph idx="1"/>
          </p:nvPr>
        </p:nvSpPr>
        <p:spPr>
          <a:xfrm>
            <a:off x="1097280" y="1845733"/>
            <a:ext cx="10058400" cy="4519555"/>
          </a:xfrm>
        </p:spPr>
        <p:txBody>
          <a:bodyPr>
            <a:normAutofit/>
          </a:bodyPr>
          <a:lstStyle/>
          <a:p>
            <a:pPr>
              <a:buFont typeface="Wingdings" panose="05000000000000000000" pitchFamily="2" charset="2"/>
              <a:buChar char="§"/>
            </a:pPr>
            <a:r>
              <a:rPr lang="en-US" sz="2900" dirty="0"/>
              <a:t>IO1- A2 SAFE Curriculum </a:t>
            </a:r>
          </a:p>
          <a:p>
            <a:pPr marL="0" indent="0">
              <a:buNone/>
            </a:pPr>
            <a:endParaRPr lang="en-US" sz="2900" dirty="0"/>
          </a:p>
          <a:p>
            <a:pPr marL="0" indent="0" algn="just">
              <a:buNone/>
            </a:pPr>
            <a:r>
              <a:rPr lang="en-US" sz="2800" dirty="0"/>
              <a:t>The curriculum framework will present content and learning outcome guidance notes on a module by module basis to support the development work of partners ensuring that all the areas of required learning identified are appropriately considered and addressed. </a:t>
            </a:r>
          </a:p>
          <a:p>
            <a:pPr algn="just"/>
            <a:r>
              <a:rPr lang="en-US" sz="2400" dirty="0"/>
              <a:t>The curriculum will comprise approximately 80 hours of learning broken down into approximately 40 hours of face-to-face classroom or workshop instruction and 40 hours of self-directed learning. </a:t>
            </a:r>
          </a:p>
          <a:p>
            <a:pPr marL="0" indent="0">
              <a:buNone/>
            </a:pPr>
            <a:endParaRPr lang="en-US" sz="2900" dirty="0"/>
          </a:p>
        </p:txBody>
      </p:sp>
    </p:spTree>
    <p:extLst>
      <p:ext uri="{BB962C8B-B14F-4D97-AF65-F5344CB8AC3E}">
        <p14:creationId xmlns:p14="http://schemas.microsoft.com/office/powerpoint/2010/main" val="437218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A27DB-F2BA-4384-BB21-56651493CC5D}"/>
              </a:ext>
            </a:extLst>
          </p:cNvPr>
          <p:cNvSpPr>
            <a:spLocks noGrp="1"/>
          </p:cNvSpPr>
          <p:nvPr>
            <p:ph type="title"/>
          </p:nvPr>
        </p:nvSpPr>
        <p:spPr/>
        <p:txBody>
          <a:bodyPr>
            <a:noAutofit/>
          </a:bodyPr>
          <a:lstStyle/>
          <a:p>
            <a:r>
              <a:rPr lang="en-GB" sz="3200" dirty="0"/>
              <a:t>IO1 SAFE – Acceptance of eLearning and streaming #</a:t>
            </a:r>
            <a:br>
              <a:rPr lang="en-GB" sz="3200" dirty="0"/>
            </a:br>
            <a:r>
              <a:rPr lang="en-GB" sz="3200" dirty="0"/>
              <a:t>in school education in times of COVID-19</a:t>
            </a:r>
            <a:endParaRPr lang="de-DE" sz="3200" dirty="0"/>
          </a:p>
        </p:txBody>
      </p:sp>
      <p:sp>
        <p:nvSpPr>
          <p:cNvPr id="3" name="Inhaltsplatzhalter 2">
            <a:extLst>
              <a:ext uri="{FF2B5EF4-FFF2-40B4-BE49-F238E27FC236}">
                <a16:creationId xmlns:a16="http://schemas.microsoft.com/office/drawing/2014/main" id="{ECCCB5E1-8AD9-4FB3-BF5C-092B9F41C705}"/>
              </a:ext>
            </a:extLst>
          </p:cNvPr>
          <p:cNvSpPr>
            <a:spLocks noGrp="1"/>
          </p:cNvSpPr>
          <p:nvPr>
            <p:ph idx="1"/>
          </p:nvPr>
        </p:nvSpPr>
        <p:spPr>
          <a:xfrm>
            <a:off x="1097280" y="1845733"/>
            <a:ext cx="10058400" cy="4519555"/>
          </a:xfrm>
        </p:spPr>
        <p:txBody>
          <a:bodyPr>
            <a:normAutofit/>
          </a:bodyPr>
          <a:lstStyle/>
          <a:p>
            <a:pPr>
              <a:buFont typeface="Wingdings" panose="05000000000000000000" pitchFamily="2" charset="2"/>
              <a:buChar char="§"/>
            </a:pPr>
            <a:r>
              <a:rPr lang="en-US" sz="3400" dirty="0"/>
              <a:t>IO1- A2 </a:t>
            </a:r>
            <a:r>
              <a:rPr lang="en-US" sz="2900" dirty="0"/>
              <a:t>SAFE Learning Outcomes Approach</a:t>
            </a:r>
            <a:br>
              <a:rPr lang="en-US" sz="2900" dirty="0"/>
            </a:br>
            <a:r>
              <a:rPr lang="en-US" sz="2900" dirty="0"/>
              <a:t>                           (Learning Outcome Matrix – LOM)</a:t>
            </a:r>
          </a:p>
          <a:p>
            <a:pPr marL="201168" lvl="1" indent="0">
              <a:buNone/>
            </a:pPr>
            <a:endParaRPr lang="en-US" sz="3200" dirty="0"/>
          </a:p>
          <a:p>
            <a:pPr marL="201168" lvl="1" indent="0">
              <a:buNone/>
            </a:pPr>
            <a:r>
              <a:rPr lang="en-US" sz="2900" dirty="0"/>
              <a:t>First draft of the SAFE LOM available at the SAFE Website under downloads.</a:t>
            </a:r>
          </a:p>
          <a:p>
            <a:pPr marL="201168" lvl="1" indent="0">
              <a:buNone/>
            </a:pPr>
            <a:endParaRPr lang="en-US" sz="2900" dirty="0"/>
          </a:p>
        </p:txBody>
      </p:sp>
    </p:spTree>
    <p:extLst>
      <p:ext uri="{BB962C8B-B14F-4D97-AF65-F5344CB8AC3E}">
        <p14:creationId xmlns:p14="http://schemas.microsoft.com/office/powerpoint/2010/main" val="2622328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A27DB-F2BA-4384-BB21-56651493CC5D}"/>
              </a:ext>
            </a:extLst>
          </p:cNvPr>
          <p:cNvSpPr>
            <a:spLocks noGrp="1"/>
          </p:cNvSpPr>
          <p:nvPr>
            <p:ph type="title"/>
          </p:nvPr>
        </p:nvSpPr>
        <p:spPr/>
        <p:txBody>
          <a:bodyPr>
            <a:noAutofit/>
          </a:bodyPr>
          <a:lstStyle/>
          <a:p>
            <a:r>
              <a:rPr lang="en-GB" sz="3200" dirty="0"/>
              <a:t>IO1 SAFE – Acceptance of eLearning and streaming #</a:t>
            </a:r>
            <a:br>
              <a:rPr lang="en-GB" sz="3200" dirty="0"/>
            </a:br>
            <a:r>
              <a:rPr lang="en-GB" sz="3200" dirty="0"/>
              <a:t>in school education in times of COVID-19</a:t>
            </a:r>
            <a:endParaRPr lang="de-DE" sz="3200" dirty="0"/>
          </a:p>
        </p:txBody>
      </p:sp>
      <p:sp>
        <p:nvSpPr>
          <p:cNvPr id="3" name="Inhaltsplatzhalter 2">
            <a:extLst>
              <a:ext uri="{FF2B5EF4-FFF2-40B4-BE49-F238E27FC236}">
                <a16:creationId xmlns:a16="http://schemas.microsoft.com/office/drawing/2014/main" id="{ECCCB5E1-8AD9-4FB3-BF5C-092B9F41C705}"/>
              </a:ext>
            </a:extLst>
          </p:cNvPr>
          <p:cNvSpPr>
            <a:spLocks noGrp="1"/>
          </p:cNvSpPr>
          <p:nvPr>
            <p:ph idx="1"/>
          </p:nvPr>
        </p:nvSpPr>
        <p:spPr>
          <a:xfrm>
            <a:off x="1097280" y="1845733"/>
            <a:ext cx="10058400" cy="4519555"/>
          </a:xfrm>
        </p:spPr>
        <p:txBody>
          <a:bodyPr>
            <a:normAutofit/>
          </a:bodyPr>
          <a:lstStyle/>
          <a:p>
            <a:pPr>
              <a:buFont typeface="Wingdings" panose="05000000000000000000" pitchFamily="2" charset="2"/>
              <a:buChar char="§"/>
            </a:pPr>
            <a:r>
              <a:rPr lang="en-US" sz="3400" dirty="0"/>
              <a:t>IO1- A2 </a:t>
            </a:r>
            <a:r>
              <a:rPr lang="en-US" sz="2900" dirty="0"/>
              <a:t>SAFE Learning Outcomes Approach</a:t>
            </a:r>
            <a:br>
              <a:rPr lang="en-US" sz="2900" dirty="0"/>
            </a:br>
            <a:r>
              <a:rPr lang="en-US" sz="2900" dirty="0"/>
              <a:t>                          (Learning Outcome Matrix)</a:t>
            </a:r>
          </a:p>
          <a:p>
            <a:pPr marL="201168" lvl="1" indent="0">
              <a:buNone/>
            </a:pPr>
            <a:endParaRPr lang="en-US" sz="3200" dirty="0"/>
          </a:p>
          <a:p>
            <a:pPr lvl="1">
              <a:buFont typeface="Wingdings" panose="05000000000000000000" pitchFamily="2" charset="2"/>
              <a:buChar char="§"/>
            </a:pPr>
            <a:r>
              <a:rPr lang="en-US" sz="3200" dirty="0"/>
              <a:t>key element of the pedagogic strategy </a:t>
            </a:r>
          </a:p>
          <a:p>
            <a:pPr lvl="1">
              <a:buFont typeface="Wingdings" panose="05000000000000000000" pitchFamily="2" charset="2"/>
              <a:buChar char="§"/>
            </a:pPr>
            <a:r>
              <a:rPr lang="en-US" sz="3200" dirty="0"/>
              <a:t>allows individual learning content to be </a:t>
            </a:r>
            <a:r>
              <a:rPr lang="en-US" sz="3200" dirty="0" err="1"/>
              <a:t>localised</a:t>
            </a:r>
            <a:r>
              <a:rPr lang="en-US" sz="3200" dirty="0"/>
              <a:t> to take account of the different cultural patterns in partner countries without compromising the value of the learning resource</a:t>
            </a:r>
            <a:endParaRPr lang="de-DE" sz="3200" dirty="0"/>
          </a:p>
          <a:p>
            <a:pPr marL="201168" lvl="1" indent="0">
              <a:buNone/>
            </a:pPr>
            <a:endParaRPr lang="en-US" sz="2900" dirty="0"/>
          </a:p>
          <a:p>
            <a:pPr marL="201168" lvl="1" indent="0">
              <a:buNone/>
            </a:pPr>
            <a:endParaRPr lang="en-US" sz="2900" dirty="0"/>
          </a:p>
        </p:txBody>
      </p:sp>
    </p:spTree>
    <p:extLst>
      <p:ext uri="{BB962C8B-B14F-4D97-AF65-F5344CB8AC3E}">
        <p14:creationId xmlns:p14="http://schemas.microsoft.com/office/powerpoint/2010/main" val="990257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A27DB-F2BA-4384-BB21-56651493CC5D}"/>
              </a:ext>
            </a:extLst>
          </p:cNvPr>
          <p:cNvSpPr>
            <a:spLocks noGrp="1"/>
          </p:cNvSpPr>
          <p:nvPr>
            <p:ph type="title"/>
          </p:nvPr>
        </p:nvSpPr>
        <p:spPr/>
        <p:txBody>
          <a:bodyPr>
            <a:noAutofit/>
          </a:bodyPr>
          <a:lstStyle/>
          <a:p>
            <a:r>
              <a:rPr lang="en-GB" sz="3200" dirty="0"/>
              <a:t>IO1 SAFE – Acceptance of eLearning and streaming #</a:t>
            </a:r>
            <a:br>
              <a:rPr lang="en-GB" sz="3200" dirty="0"/>
            </a:br>
            <a:r>
              <a:rPr lang="en-GB" sz="3200" dirty="0"/>
              <a:t>in school education in times of COVID-19</a:t>
            </a:r>
            <a:endParaRPr lang="de-DE" sz="3200" dirty="0"/>
          </a:p>
        </p:txBody>
      </p:sp>
      <p:sp>
        <p:nvSpPr>
          <p:cNvPr id="3" name="Inhaltsplatzhalter 2">
            <a:extLst>
              <a:ext uri="{FF2B5EF4-FFF2-40B4-BE49-F238E27FC236}">
                <a16:creationId xmlns:a16="http://schemas.microsoft.com/office/drawing/2014/main" id="{ECCCB5E1-8AD9-4FB3-BF5C-092B9F41C705}"/>
              </a:ext>
            </a:extLst>
          </p:cNvPr>
          <p:cNvSpPr>
            <a:spLocks noGrp="1"/>
          </p:cNvSpPr>
          <p:nvPr>
            <p:ph idx="1"/>
          </p:nvPr>
        </p:nvSpPr>
        <p:spPr>
          <a:xfrm>
            <a:off x="1097280" y="1845733"/>
            <a:ext cx="10058400" cy="4519555"/>
          </a:xfrm>
        </p:spPr>
        <p:txBody>
          <a:bodyPr>
            <a:normAutofit/>
          </a:bodyPr>
          <a:lstStyle/>
          <a:p>
            <a:pPr>
              <a:buFont typeface="Wingdings" panose="05000000000000000000" pitchFamily="2" charset="2"/>
              <a:buChar char="§"/>
            </a:pPr>
            <a:r>
              <a:rPr lang="en-US" sz="3400" dirty="0"/>
              <a:t>IO1- A2 </a:t>
            </a:r>
            <a:r>
              <a:rPr lang="en-US" sz="2900" dirty="0"/>
              <a:t>SAFE eLearning Course for teacher education </a:t>
            </a:r>
          </a:p>
          <a:p>
            <a:pPr>
              <a:buFont typeface="Wingdings" panose="05000000000000000000" pitchFamily="2" charset="2"/>
              <a:buChar char="§"/>
            </a:pPr>
            <a:endParaRPr lang="en-US" sz="2900" dirty="0"/>
          </a:p>
          <a:p>
            <a:pPr marL="0" indent="0">
              <a:buNone/>
            </a:pPr>
            <a:endParaRPr lang="en-US" sz="2900" dirty="0"/>
          </a:p>
        </p:txBody>
      </p:sp>
      <p:graphicFrame>
        <p:nvGraphicFramePr>
          <p:cNvPr id="4" name="Diagramm 3">
            <a:extLst>
              <a:ext uri="{FF2B5EF4-FFF2-40B4-BE49-F238E27FC236}">
                <a16:creationId xmlns:a16="http://schemas.microsoft.com/office/drawing/2014/main" id="{09A9F829-139A-4402-9AC4-85312E39D0CD}"/>
              </a:ext>
            </a:extLst>
          </p:cNvPr>
          <p:cNvGraphicFramePr/>
          <p:nvPr>
            <p:extLst/>
          </p:nvPr>
        </p:nvGraphicFramePr>
        <p:xfrm>
          <a:off x="733295" y="2549986"/>
          <a:ext cx="10488079" cy="3324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4846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A27DB-F2BA-4384-BB21-56651493CC5D}"/>
              </a:ext>
            </a:extLst>
          </p:cNvPr>
          <p:cNvSpPr>
            <a:spLocks noGrp="1"/>
          </p:cNvSpPr>
          <p:nvPr>
            <p:ph type="title"/>
          </p:nvPr>
        </p:nvSpPr>
        <p:spPr/>
        <p:txBody>
          <a:bodyPr>
            <a:noAutofit/>
          </a:bodyPr>
          <a:lstStyle/>
          <a:p>
            <a:r>
              <a:rPr lang="en-GB" sz="3200" dirty="0"/>
              <a:t>IO1 SAFE – Acceptance of eLearning and streaming #</a:t>
            </a:r>
            <a:br>
              <a:rPr lang="en-GB" sz="3200" dirty="0"/>
            </a:br>
            <a:r>
              <a:rPr lang="en-GB" sz="3200" dirty="0"/>
              <a:t>in school education in times of COVID-19</a:t>
            </a:r>
            <a:endParaRPr lang="de-DE" sz="3200" dirty="0"/>
          </a:p>
        </p:txBody>
      </p:sp>
      <p:sp>
        <p:nvSpPr>
          <p:cNvPr id="3" name="Inhaltsplatzhalter 2">
            <a:extLst>
              <a:ext uri="{FF2B5EF4-FFF2-40B4-BE49-F238E27FC236}">
                <a16:creationId xmlns:a16="http://schemas.microsoft.com/office/drawing/2014/main" id="{ECCCB5E1-8AD9-4FB3-BF5C-092B9F41C705}"/>
              </a:ext>
            </a:extLst>
          </p:cNvPr>
          <p:cNvSpPr>
            <a:spLocks noGrp="1"/>
          </p:cNvSpPr>
          <p:nvPr>
            <p:ph idx="1"/>
          </p:nvPr>
        </p:nvSpPr>
        <p:spPr>
          <a:xfrm>
            <a:off x="1097280" y="1519153"/>
            <a:ext cx="10058400" cy="4519555"/>
          </a:xfrm>
        </p:spPr>
        <p:txBody>
          <a:bodyPr>
            <a:normAutofit/>
          </a:bodyPr>
          <a:lstStyle/>
          <a:p>
            <a:pPr>
              <a:buFont typeface="Wingdings" panose="05000000000000000000" pitchFamily="2" charset="2"/>
              <a:buChar char="§"/>
            </a:pPr>
            <a:r>
              <a:rPr lang="en-US" sz="2400" dirty="0"/>
              <a:t>IO1- A2 SAFE Training Resources/ Classroom Materials: </a:t>
            </a:r>
            <a:br>
              <a:rPr lang="en-US" sz="2400" dirty="0"/>
            </a:br>
            <a:r>
              <a:rPr lang="en-US" sz="2400" dirty="0"/>
              <a:t>Additional training resource to facilitate the engagement teaching  professionals with the new curriculum resources and streaming concept</a:t>
            </a:r>
          </a:p>
          <a:p>
            <a:pPr marL="0" indent="0">
              <a:buNone/>
            </a:pPr>
            <a:endParaRPr lang="en-US" sz="2900" dirty="0"/>
          </a:p>
        </p:txBody>
      </p:sp>
      <p:graphicFrame>
        <p:nvGraphicFramePr>
          <p:cNvPr id="4" name="Diagramm 3">
            <a:extLst>
              <a:ext uri="{FF2B5EF4-FFF2-40B4-BE49-F238E27FC236}">
                <a16:creationId xmlns:a16="http://schemas.microsoft.com/office/drawing/2014/main" id="{C79A9F7E-C10E-4B5A-AC4A-7D6AD49BD2B8}"/>
              </a:ext>
            </a:extLst>
          </p:cNvPr>
          <p:cNvGraphicFramePr/>
          <p:nvPr>
            <p:extLst>
              <p:ext uri="{D42A27DB-BD31-4B8C-83A1-F6EECF244321}">
                <p14:modId xmlns:p14="http://schemas.microsoft.com/office/powerpoint/2010/main" val="3573329777"/>
              </p:ext>
            </p:extLst>
          </p:nvPr>
        </p:nvGraphicFramePr>
        <p:xfrm>
          <a:off x="1097280" y="2714596"/>
          <a:ext cx="9318693" cy="3324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9742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C99CC2-1DF2-4F31-AC00-49023925FE0A}"/>
              </a:ext>
            </a:extLst>
          </p:cNvPr>
          <p:cNvSpPr>
            <a:spLocks noGrp="1"/>
          </p:cNvSpPr>
          <p:nvPr>
            <p:ph type="title"/>
          </p:nvPr>
        </p:nvSpPr>
        <p:spPr/>
        <p:txBody>
          <a:bodyPr/>
          <a:lstStyle/>
          <a:p>
            <a:r>
              <a:rPr lang="de-DE" dirty="0"/>
              <a:t>Table </a:t>
            </a:r>
            <a:r>
              <a:rPr lang="de-DE" dirty="0" err="1"/>
              <a:t>of</a:t>
            </a:r>
            <a:r>
              <a:rPr lang="de-DE" dirty="0"/>
              <a:t> Content </a:t>
            </a:r>
          </a:p>
        </p:txBody>
      </p:sp>
      <p:sp>
        <p:nvSpPr>
          <p:cNvPr id="3" name="Inhaltsplatzhalter 2">
            <a:extLst>
              <a:ext uri="{FF2B5EF4-FFF2-40B4-BE49-F238E27FC236}">
                <a16:creationId xmlns:a16="http://schemas.microsoft.com/office/drawing/2014/main" id="{0F077C78-469B-4845-8AF1-C8178226517F}"/>
              </a:ext>
            </a:extLst>
          </p:cNvPr>
          <p:cNvSpPr>
            <a:spLocks noGrp="1"/>
          </p:cNvSpPr>
          <p:nvPr>
            <p:ph idx="1"/>
          </p:nvPr>
        </p:nvSpPr>
        <p:spPr>
          <a:xfrm>
            <a:off x="1230445" y="1508382"/>
            <a:ext cx="10058400" cy="4725663"/>
          </a:xfrm>
        </p:spPr>
        <p:txBody>
          <a:bodyPr>
            <a:normAutofit fontScale="62500" lnSpcReduction="20000"/>
          </a:bodyPr>
          <a:lstStyle/>
          <a:p>
            <a:endParaRPr lang="de-DE" dirty="0"/>
          </a:p>
          <a:p>
            <a:pPr>
              <a:buFont typeface="Wingdings" panose="05000000000000000000" pitchFamily="2" charset="2"/>
              <a:buChar char="ü"/>
            </a:pPr>
            <a:r>
              <a:rPr lang="de-DE" sz="2500" b="1" dirty="0"/>
              <a:t>Transnational Project Meetings (TMP)</a:t>
            </a:r>
          </a:p>
          <a:p>
            <a:pPr>
              <a:buFont typeface="Wingdings" panose="05000000000000000000" pitchFamily="2" charset="2"/>
              <a:buChar char="ü"/>
            </a:pPr>
            <a:r>
              <a:rPr lang="de-DE" sz="2500" b="1" dirty="0"/>
              <a:t>General </a:t>
            </a:r>
            <a:r>
              <a:rPr lang="de-DE" sz="2500" b="1" dirty="0" err="1"/>
              <a:t>Overview</a:t>
            </a:r>
            <a:r>
              <a:rPr lang="de-DE" sz="2500" b="1" dirty="0"/>
              <a:t>: </a:t>
            </a:r>
            <a:r>
              <a:rPr lang="de-DE" sz="2500" b="1" dirty="0" err="1"/>
              <a:t>Intellectual</a:t>
            </a:r>
            <a:r>
              <a:rPr lang="de-DE" sz="2500" b="1" dirty="0"/>
              <a:t> Outputs </a:t>
            </a:r>
            <a:r>
              <a:rPr lang="de-DE" sz="2500" b="1" dirty="0" err="1"/>
              <a:t>of</a:t>
            </a:r>
            <a:r>
              <a:rPr lang="de-DE" sz="2500" b="1" dirty="0"/>
              <a:t> SAFE </a:t>
            </a:r>
          </a:p>
          <a:p>
            <a:pPr lvl="1">
              <a:buFont typeface="Wingdings" panose="05000000000000000000" pitchFamily="2" charset="2"/>
              <a:buChar char="ü"/>
            </a:pPr>
            <a:r>
              <a:rPr lang="de-DE" sz="2000" dirty="0" err="1"/>
              <a:t>Intellectual</a:t>
            </a:r>
            <a:r>
              <a:rPr lang="de-DE" sz="2000" dirty="0"/>
              <a:t> Outputs IO1 – IO7: Teachers/ Trainers/ Researchers/ Youth </a:t>
            </a:r>
            <a:r>
              <a:rPr lang="de-DE" sz="2000" dirty="0" err="1"/>
              <a:t>workers</a:t>
            </a:r>
            <a:r>
              <a:rPr lang="de-DE" sz="2000" dirty="0"/>
              <a:t> and </a:t>
            </a:r>
            <a:r>
              <a:rPr lang="de-DE" sz="2000" dirty="0" err="1"/>
              <a:t>Technicians</a:t>
            </a:r>
            <a:r>
              <a:rPr lang="de-DE" sz="2000" dirty="0"/>
              <a:t> </a:t>
            </a:r>
          </a:p>
          <a:p>
            <a:pPr lvl="2">
              <a:buFont typeface="Wingdings" panose="05000000000000000000" pitchFamily="2" charset="2"/>
              <a:buChar char="ü"/>
            </a:pPr>
            <a:r>
              <a:rPr lang="de-DE" sz="1900" dirty="0"/>
              <a:t>I</a:t>
            </a:r>
            <a:r>
              <a:rPr lang="en-US" sz="1900" dirty="0"/>
              <a:t>n Detail: IO1 SAFE – Acceptance of eLearning and streaming #</a:t>
            </a:r>
            <a:br>
              <a:rPr lang="en-US" sz="1900" dirty="0"/>
            </a:br>
            <a:r>
              <a:rPr lang="en-US" sz="1900" dirty="0"/>
              <a:t>in school education in times of COVID-19</a:t>
            </a:r>
          </a:p>
          <a:p>
            <a:pPr lvl="2">
              <a:buFont typeface="Wingdings" panose="05000000000000000000" pitchFamily="2" charset="2"/>
              <a:buChar char="ü"/>
            </a:pPr>
            <a:r>
              <a:rPr lang="de-DE" sz="1900" dirty="0"/>
              <a:t>In Detail: I</a:t>
            </a:r>
            <a:r>
              <a:rPr lang="en-GB" sz="1900" dirty="0"/>
              <a:t>O2 SAFE – The streaming concept for schools</a:t>
            </a:r>
            <a:br>
              <a:rPr lang="en-GB" sz="1800" dirty="0"/>
            </a:br>
            <a:endParaRPr lang="en-GB" sz="1800" dirty="0"/>
          </a:p>
          <a:p>
            <a:pPr>
              <a:buFont typeface="Wingdings" panose="05000000000000000000" pitchFamily="2" charset="2"/>
              <a:buChar char="ü"/>
            </a:pPr>
            <a:r>
              <a:rPr lang="de-DE" sz="2600" b="1" dirty="0"/>
              <a:t>The DISK – Online Approach</a:t>
            </a:r>
            <a:endParaRPr lang="de-DE" sz="2600" dirty="0"/>
          </a:p>
          <a:p>
            <a:pPr lvl="1">
              <a:buFont typeface="Wingdings" panose="05000000000000000000" pitchFamily="2" charset="2"/>
              <a:buChar char="ü"/>
            </a:pPr>
            <a:r>
              <a:rPr lang="de-DE" sz="2100" dirty="0"/>
              <a:t> The </a:t>
            </a:r>
            <a:r>
              <a:rPr lang="de-DE" sz="2100" dirty="0" err="1"/>
              <a:t>four</a:t>
            </a:r>
            <a:r>
              <a:rPr lang="de-DE" sz="2100" dirty="0"/>
              <a:t> DISK </a:t>
            </a:r>
            <a:r>
              <a:rPr lang="de-DE" sz="2100" dirty="0" err="1"/>
              <a:t>implemetation</a:t>
            </a:r>
            <a:r>
              <a:rPr lang="de-DE" sz="2100" dirty="0"/>
              <a:t> </a:t>
            </a:r>
            <a:r>
              <a:rPr lang="de-DE" sz="2100" dirty="0" err="1"/>
              <a:t>levels</a:t>
            </a:r>
            <a:r>
              <a:rPr lang="de-DE" sz="2100" dirty="0"/>
              <a:t> </a:t>
            </a:r>
          </a:p>
          <a:p>
            <a:pPr lvl="1">
              <a:buFont typeface="Wingdings" panose="05000000000000000000" pitchFamily="2" charset="2"/>
              <a:buChar char="ü"/>
            </a:pPr>
            <a:r>
              <a:rPr lang="de-DE" sz="2000" dirty="0"/>
              <a:t>DISK </a:t>
            </a:r>
            <a:r>
              <a:rPr lang="de-DE" sz="2000" dirty="0" err="1"/>
              <a:t>streaming</a:t>
            </a:r>
            <a:r>
              <a:rPr lang="de-DE" sz="2000" dirty="0"/>
              <a:t> in </a:t>
            </a:r>
            <a:r>
              <a:rPr lang="de-DE" sz="2000" dirty="0" err="1"/>
              <a:t>class</a:t>
            </a:r>
            <a:endParaRPr lang="de-DE" sz="2000" dirty="0"/>
          </a:p>
          <a:p>
            <a:pPr lvl="1">
              <a:buFont typeface="Wingdings" panose="05000000000000000000" pitchFamily="2" charset="2"/>
              <a:buChar char="ü"/>
            </a:pPr>
            <a:r>
              <a:rPr lang="de-DE" sz="2000" dirty="0"/>
              <a:t>Disk </a:t>
            </a:r>
            <a:r>
              <a:rPr lang="de-DE" sz="2000" dirty="0" err="1"/>
              <a:t>streaming</a:t>
            </a:r>
            <a:r>
              <a:rPr lang="de-DE" sz="2000" dirty="0"/>
              <a:t> </a:t>
            </a:r>
            <a:r>
              <a:rPr lang="de-DE" sz="2000" dirty="0" err="1"/>
              <a:t>from</a:t>
            </a:r>
            <a:r>
              <a:rPr lang="de-DE" sz="2000" dirty="0"/>
              <a:t> </a:t>
            </a:r>
            <a:r>
              <a:rPr lang="de-DE" sz="2000" dirty="0" err="1"/>
              <a:t>home</a:t>
            </a:r>
            <a:r>
              <a:rPr lang="de-DE" sz="2000" dirty="0"/>
              <a:t> </a:t>
            </a:r>
          </a:p>
          <a:p>
            <a:pPr lvl="1">
              <a:buFont typeface="Wingdings" panose="05000000000000000000" pitchFamily="2" charset="2"/>
              <a:buChar char="ü"/>
            </a:pPr>
            <a:r>
              <a:rPr lang="de-DE" sz="2000" dirty="0"/>
              <a:t>DISK </a:t>
            </a:r>
            <a:r>
              <a:rPr lang="de-DE" sz="2000" dirty="0" err="1"/>
              <a:t>with</a:t>
            </a:r>
            <a:r>
              <a:rPr lang="de-DE" sz="2000" dirty="0"/>
              <a:t> </a:t>
            </a:r>
            <a:r>
              <a:rPr lang="de-DE" sz="2000" dirty="0" err="1"/>
              <a:t>several</a:t>
            </a:r>
            <a:r>
              <a:rPr lang="de-DE" sz="2000" dirty="0"/>
              <a:t> </a:t>
            </a:r>
            <a:r>
              <a:rPr lang="de-DE" sz="2000" dirty="0" err="1"/>
              <a:t>schools</a:t>
            </a:r>
            <a:r>
              <a:rPr lang="de-DE" sz="2000" dirty="0"/>
              <a:t> </a:t>
            </a:r>
          </a:p>
          <a:p>
            <a:pPr lvl="1">
              <a:buFont typeface="Wingdings" panose="05000000000000000000" pitchFamily="2" charset="2"/>
              <a:buChar char="ü"/>
            </a:pPr>
            <a:endParaRPr lang="de-DE" sz="2000" dirty="0"/>
          </a:p>
          <a:p>
            <a:pPr lvl="2">
              <a:buFont typeface="Wingdings" panose="05000000000000000000" pitchFamily="2" charset="2"/>
              <a:buChar char="ü"/>
            </a:pPr>
            <a:r>
              <a:rPr lang="de-DE" sz="1900" dirty="0"/>
              <a:t>In Detail: I</a:t>
            </a:r>
            <a:r>
              <a:rPr lang="en-GB" sz="1900" dirty="0"/>
              <a:t>O3 SAFE – Teacher training course on Streamlabs OBS and use of streaming platforms</a:t>
            </a:r>
            <a:endParaRPr lang="de-DE" sz="1900" dirty="0"/>
          </a:p>
          <a:p>
            <a:pPr lvl="2">
              <a:buFont typeface="Wingdings" panose="05000000000000000000" pitchFamily="2" charset="2"/>
              <a:buChar char="ü"/>
            </a:pPr>
            <a:r>
              <a:rPr lang="de-DE" sz="1900" dirty="0"/>
              <a:t>In Detail: I</a:t>
            </a:r>
            <a:r>
              <a:rPr lang="en-GB" sz="1900" dirty="0"/>
              <a:t>O4 SAFE – Implementation and evaluation at schools</a:t>
            </a:r>
            <a:endParaRPr lang="de-DE" sz="1900" dirty="0"/>
          </a:p>
          <a:p>
            <a:pPr lvl="2">
              <a:buFont typeface="Wingdings" panose="05000000000000000000" pitchFamily="2" charset="2"/>
              <a:buChar char="ü"/>
            </a:pPr>
            <a:r>
              <a:rPr lang="de-DE" sz="1900" dirty="0"/>
              <a:t>In Detail: I</a:t>
            </a:r>
            <a:r>
              <a:rPr lang="en-GB" sz="1900" dirty="0"/>
              <a:t>O5 SAFE – Creation of streaming videos, didactic materials</a:t>
            </a:r>
          </a:p>
          <a:p>
            <a:pPr lvl="2">
              <a:buFont typeface="Wingdings" panose="05000000000000000000" pitchFamily="2" charset="2"/>
              <a:buChar char="ü"/>
            </a:pPr>
            <a:r>
              <a:rPr lang="de-DE" sz="1900" dirty="0"/>
              <a:t>In Detail: I</a:t>
            </a:r>
            <a:r>
              <a:rPr lang="en-GB" sz="1900" dirty="0"/>
              <a:t>O6 SAFE – The teacher handbook on the eLearning approach and the SAFE-Streaming-in-School-Education-book</a:t>
            </a:r>
          </a:p>
          <a:p>
            <a:pPr lvl="2">
              <a:buFont typeface="Wingdings" panose="05000000000000000000" pitchFamily="2" charset="2"/>
              <a:buChar char="ü"/>
            </a:pPr>
            <a:r>
              <a:rPr lang="de-DE" sz="1900" dirty="0"/>
              <a:t>In Detail: I</a:t>
            </a:r>
            <a:r>
              <a:rPr lang="en-GB" sz="1900" dirty="0"/>
              <a:t>O7 SAFE –  Policy Paper and Layman ́s report learning with streaming tools </a:t>
            </a:r>
            <a:endParaRPr lang="de-DE" sz="1900" dirty="0"/>
          </a:p>
          <a:p>
            <a:pPr>
              <a:buFont typeface="Wingdings" panose="05000000000000000000" pitchFamily="2" charset="2"/>
              <a:buChar char="ü"/>
            </a:pPr>
            <a:r>
              <a:rPr lang="de-DE" sz="2500" dirty="0"/>
              <a:t> </a:t>
            </a:r>
            <a:r>
              <a:rPr lang="de-DE" sz="2500" b="1" dirty="0"/>
              <a:t>Multiplier Events </a:t>
            </a:r>
            <a:r>
              <a:rPr lang="de-DE" sz="2500" b="1" dirty="0" err="1"/>
              <a:t>of</a:t>
            </a:r>
            <a:r>
              <a:rPr lang="de-DE" sz="2500" b="1" dirty="0"/>
              <a:t> SAFE</a:t>
            </a:r>
          </a:p>
          <a:p>
            <a:pPr marL="0" indent="0">
              <a:buNone/>
            </a:pPr>
            <a:endParaRPr lang="de-DE" dirty="0"/>
          </a:p>
          <a:p>
            <a:pPr marL="201168" lvl="1" indent="0">
              <a:buNone/>
            </a:pPr>
            <a:endParaRPr lang="de-DE" dirty="0"/>
          </a:p>
          <a:p>
            <a:pPr>
              <a:buFont typeface="Wingdings" panose="05000000000000000000" pitchFamily="2" charset="2"/>
              <a:buChar char="§"/>
            </a:pPr>
            <a:endParaRPr lang="de-DE" dirty="0"/>
          </a:p>
        </p:txBody>
      </p:sp>
      <p:sp>
        <p:nvSpPr>
          <p:cNvPr id="4" name="Rechteck 3">
            <a:extLst>
              <a:ext uri="{FF2B5EF4-FFF2-40B4-BE49-F238E27FC236}">
                <a16:creationId xmlns:a16="http://schemas.microsoft.com/office/drawing/2014/main" id="{925CF8D9-A17F-4505-AE8F-37F84C016082}"/>
              </a:ext>
            </a:extLst>
          </p:cNvPr>
          <p:cNvSpPr/>
          <p:nvPr/>
        </p:nvSpPr>
        <p:spPr>
          <a:xfrm>
            <a:off x="1230445" y="3188117"/>
            <a:ext cx="8188764" cy="14674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a:extLst>
              <a:ext uri="{FF2B5EF4-FFF2-40B4-BE49-F238E27FC236}">
                <a16:creationId xmlns:a16="http://schemas.microsoft.com/office/drawing/2014/main" id="{67CBF476-FA95-482B-BC2A-4A7850D5E55B}"/>
              </a:ext>
            </a:extLst>
          </p:cNvPr>
          <p:cNvSpPr/>
          <p:nvPr/>
        </p:nvSpPr>
        <p:spPr>
          <a:xfrm>
            <a:off x="1171852" y="1737360"/>
            <a:ext cx="8294905" cy="45746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Lupe">
            <a:extLst>
              <a:ext uri="{FF2B5EF4-FFF2-40B4-BE49-F238E27FC236}">
                <a16:creationId xmlns:a16="http://schemas.microsoft.com/office/drawing/2014/main" id="{D2D28103-FAF9-4AD0-9477-4207CE3068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75156" y="3414013"/>
            <a:ext cx="914400" cy="914400"/>
          </a:xfrm>
          <a:prstGeom prst="rect">
            <a:avLst/>
          </a:prstGeom>
        </p:spPr>
      </p:pic>
      <p:sp>
        <p:nvSpPr>
          <p:cNvPr id="8" name="Textfeld 7">
            <a:extLst>
              <a:ext uri="{FF2B5EF4-FFF2-40B4-BE49-F238E27FC236}">
                <a16:creationId xmlns:a16="http://schemas.microsoft.com/office/drawing/2014/main" id="{F004A300-AA1F-4728-A50B-F61FFFBBC7E5}"/>
              </a:ext>
            </a:extLst>
          </p:cNvPr>
          <p:cNvSpPr txBox="1"/>
          <p:nvPr/>
        </p:nvSpPr>
        <p:spPr>
          <a:xfrm>
            <a:off x="6259645" y="3524037"/>
            <a:ext cx="2813334" cy="646331"/>
          </a:xfrm>
          <a:prstGeom prst="rect">
            <a:avLst/>
          </a:prstGeom>
          <a:noFill/>
        </p:spPr>
        <p:txBody>
          <a:bodyPr wrap="square" rtlCol="0">
            <a:spAutoFit/>
          </a:bodyPr>
          <a:lstStyle/>
          <a:p>
            <a:r>
              <a:rPr lang="de-DE" dirty="0"/>
              <a:t>See SAFE </a:t>
            </a:r>
            <a:r>
              <a:rPr lang="de-DE" dirty="0" err="1"/>
              <a:t>Presentation</a:t>
            </a:r>
            <a:r>
              <a:rPr lang="de-DE" dirty="0"/>
              <a:t>: </a:t>
            </a:r>
          </a:p>
          <a:p>
            <a:r>
              <a:rPr lang="de-DE" dirty="0"/>
              <a:t>SAFE DISK Online </a:t>
            </a:r>
            <a:r>
              <a:rPr lang="de-DE" dirty="0" err="1"/>
              <a:t>approach</a:t>
            </a:r>
            <a:r>
              <a:rPr lang="de-DE" dirty="0"/>
              <a:t> </a:t>
            </a:r>
          </a:p>
        </p:txBody>
      </p:sp>
    </p:spTree>
    <p:extLst>
      <p:ext uri="{BB962C8B-B14F-4D97-AF65-F5344CB8AC3E}">
        <p14:creationId xmlns:p14="http://schemas.microsoft.com/office/powerpoint/2010/main" val="1521920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A27DB-F2BA-4384-BB21-56651493CC5D}"/>
              </a:ext>
            </a:extLst>
          </p:cNvPr>
          <p:cNvSpPr>
            <a:spLocks noGrp="1"/>
          </p:cNvSpPr>
          <p:nvPr>
            <p:ph type="title"/>
          </p:nvPr>
        </p:nvSpPr>
        <p:spPr/>
        <p:txBody>
          <a:bodyPr>
            <a:noAutofit/>
          </a:bodyPr>
          <a:lstStyle/>
          <a:p>
            <a:r>
              <a:rPr lang="en-GB" sz="3200" dirty="0"/>
              <a:t>IO1 SAFE – Acceptance of eLearning and streaming #</a:t>
            </a:r>
            <a:br>
              <a:rPr lang="en-GB" sz="3200" dirty="0"/>
            </a:br>
            <a:r>
              <a:rPr lang="en-GB" sz="3200" dirty="0"/>
              <a:t>in school education in times of COVID-19</a:t>
            </a:r>
            <a:endParaRPr lang="de-DE" sz="3200" dirty="0"/>
          </a:p>
        </p:txBody>
      </p:sp>
      <p:sp>
        <p:nvSpPr>
          <p:cNvPr id="3" name="Inhaltsplatzhalter 2">
            <a:extLst>
              <a:ext uri="{FF2B5EF4-FFF2-40B4-BE49-F238E27FC236}">
                <a16:creationId xmlns:a16="http://schemas.microsoft.com/office/drawing/2014/main" id="{ECCCB5E1-8AD9-4FB3-BF5C-092B9F41C705}"/>
              </a:ext>
            </a:extLst>
          </p:cNvPr>
          <p:cNvSpPr>
            <a:spLocks noGrp="1"/>
          </p:cNvSpPr>
          <p:nvPr>
            <p:ph idx="1"/>
          </p:nvPr>
        </p:nvSpPr>
        <p:spPr/>
        <p:txBody>
          <a:bodyPr>
            <a:normAutofit/>
          </a:bodyPr>
          <a:lstStyle/>
          <a:p>
            <a:r>
              <a:rPr lang="en-US" sz="2500" b="1" dirty="0"/>
              <a:t>IO1- A3 Desktop Research: Acceptance of Streaming  (all partners)</a:t>
            </a:r>
          </a:p>
          <a:p>
            <a:r>
              <a:rPr lang="en-US" dirty="0"/>
              <a:t>Research in each partner country will have a very close look at the acceptance of streaming under the specific national and regional requirements: </a:t>
            </a:r>
          </a:p>
          <a:p>
            <a:r>
              <a:rPr lang="en-US" dirty="0"/>
              <a:t>(1) identify teacher training modules to be developed in the SAFE curriculum; </a:t>
            </a:r>
          </a:p>
          <a:p>
            <a:r>
              <a:rPr lang="en-US" dirty="0"/>
              <a:t>(2) highlight topics to be addressed in the in the teacher training courses by the teaching professionals; </a:t>
            </a:r>
          </a:p>
          <a:p>
            <a:r>
              <a:rPr lang="en-US" dirty="0"/>
              <a:t>(3) focus on the design of the course modules to ensure that high-quality standards are achieved in content production as well as</a:t>
            </a:r>
          </a:p>
          <a:p>
            <a:r>
              <a:rPr lang="en-US" dirty="0"/>
              <a:t>(4) get a common feedback on the use of streaming and prior knowledge of the teachers.</a:t>
            </a:r>
          </a:p>
        </p:txBody>
      </p:sp>
    </p:spTree>
    <p:extLst>
      <p:ext uri="{BB962C8B-B14F-4D97-AF65-F5344CB8AC3E}">
        <p14:creationId xmlns:p14="http://schemas.microsoft.com/office/powerpoint/2010/main" val="3099738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A27DB-F2BA-4384-BB21-56651493CC5D}"/>
              </a:ext>
            </a:extLst>
          </p:cNvPr>
          <p:cNvSpPr>
            <a:spLocks noGrp="1"/>
          </p:cNvSpPr>
          <p:nvPr>
            <p:ph type="title"/>
          </p:nvPr>
        </p:nvSpPr>
        <p:spPr/>
        <p:txBody>
          <a:bodyPr>
            <a:noAutofit/>
          </a:bodyPr>
          <a:lstStyle/>
          <a:p>
            <a:r>
              <a:rPr lang="en-GB" sz="3200" dirty="0"/>
              <a:t>IO1 SAFE – Acceptance of eLearning and streaming #</a:t>
            </a:r>
            <a:br>
              <a:rPr lang="en-GB" sz="3200" dirty="0"/>
            </a:br>
            <a:r>
              <a:rPr lang="en-GB" sz="3200" dirty="0"/>
              <a:t>in school education in times of COVID-19</a:t>
            </a:r>
            <a:endParaRPr lang="de-DE" sz="3200" dirty="0"/>
          </a:p>
        </p:txBody>
      </p:sp>
      <p:sp>
        <p:nvSpPr>
          <p:cNvPr id="3" name="Inhaltsplatzhalter 2">
            <a:extLst>
              <a:ext uri="{FF2B5EF4-FFF2-40B4-BE49-F238E27FC236}">
                <a16:creationId xmlns:a16="http://schemas.microsoft.com/office/drawing/2014/main" id="{ECCCB5E1-8AD9-4FB3-BF5C-092B9F41C705}"/>
              </a:ext>
            </a:extLst>
          </p:cNvPr>
          <p:cNvSpPr>
            <a:spLocks noGrp="1"/>
          </p:cNvSpPr>
          <p:nvPr>
            <p:ph idx="1"/>
          </p:nvPr>
        </p:nvSpPr>
        <p:spPr/>
        <p:txBody>
          <a:bodyPr>
            <a:normAutofit/>
          </a:bodyPr>
          <a:lstStyle/>
          <a:p>
            <a:r>
              <a:rPr lang="en-US" sz="2500" b="1" dirty="0"/>
              <a:t>IO1- A3 Desktop Research: Acceptance of Streaming  (all partners)</a:t>
            </a:r>
          </a:p>
          <a:p>
            <a:r>
              <a:rPr lang="en-US" dirty="0"/>
              <a:t>Research framework available on the SAFE website.</a:t>
            </a:r>
          </a:p>
          <a:p>
            <a:endParaRPr lang="en-US" dirty="0"/>
          </a:p>
        </p:txBody>
      </p:sp>
    </p:spTree>
    <p:extLst>
      <p:ext uri="{BB962C8B-B14F-4D97-AF65-F5344CB8AC3E}">
        <p14:creationId xmlns:p14="http://schemas.microsoft.com/office/powerpoint/2010/main" val="3995708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A27DB-F2BA-4384-BB21-56651493CC5D}"/>
              </a:ext>
            </a:extLst>
          </p:cNvPr>
          <p:cNvSpPr>
            <a:spLocks noGrp="1"/>
          </p:cNvSpPr>
          <p:nvPr>
            <p:ph type="title"/>
          </p:nvPr>
        </p:nvSpPr>
        <p:spPr/>
        <p:txBody>
          <a:bodyPr>
            <a:noAutofit/>
          </a:bodyPr>
          <a:lstStyle/>
          <a:p>
            <a:r>
              <a:rPr lang="en-GB" sz="3200" dirty="0"/>
              <a:t>IO1 SAFE – Acceptance of eLearning and streaming #</a:t>
            </a:r>
            <a:br>
              <a:rPr lang="en-GB" sz="3200" dirty="0"/>
            </a:br>
            <a:r>
              <a:rPr lang="en-GB" sz="3200" dirty="0"/>
              <a:t>in school education in times of COVID-19</a:t>
            </a:r>
            <a:endParaRPr lang="de-DE" sz="3200" dirty="0"/>
          </a:p>
        </p:txBody>
      </p:sp>
      <p:sp>
        <p:nvSpPr>
          <p:cNvPr id="3" name="Inhaltsplatzhalter 2">
            <a:extLst>
              <a:ext uri="{FF2B5EF4-FFF2-40B4-BE49-F238E27FC236}">
                <a16:creationId xmlns:a16="http://schemas.microsoft.com/office/drawing/2014/main" id="{ECCCB5E1-8AD9-4FB3-BF5C-092B9F41C705}"/>
              </a:ext>
            </a:extLst>
          </p:cNvPr>
          <p:cNvSpPr>
            <a:spLocks noGrp="1"/>
          </p:cNvSpPr>
          <p:nvPr>
            <p:ph idx="1"/>
          </p:nvPr>
        </p:nvSpPr>
        <p:spPr/>
        <p:txBody>
          <a:bodyPr>
            <a:normAutofit fontScale="85000" lnSpcReduction="10000"/>
          </a:bodyPr>
          <a:lstStyle/>
          <a:p>
            <a:pPr marL="0" indent="0">
              <a:buNone/>
            </a:pPr>
            <a:r>
              <a:rPr lang="en-US" sz="2300" b="1" dirty="0"/>
              <a:t>IO1- A4 Desktop Research: Streaming in school education in times of COVID- 19</a:t>
            </a:r>
          </a:p>
          <a:p>
            <a:pPr marL="0" indent="0">
              <a:buNone/>
            </a:pPr>
            <a:r>
              <a:rPr lang="en-US" dirty="0"/>
              <a:t>Research framework and oversee the management of required research. </a:t>
            </a:r>
          </a:p>
          <a:p>
            <a:pPr marL="0" indent="0">
              <a:buNone/>
            </a:pPr>
            <a:endParaRPr lang="en-US" dirty="0"/>
          </a:p>
          <a:p>
            <a:pPr marL="0" indent="0">
              <a:buNone/>
            </a:pPr>
            <a:r>
              <a:rPr lang="en-US" dirty="0"/>
              <a:t>(1) what are the key skill areas that need to be addressed in the teacher training curriculum with regard to hybrid streaming approaches based on the DISK-model; </a:t>
            </a:r>
          </a:p>
          <a:p>
            <a:pPr marL="0" indent="0">
              <a:buNone/>
            </a:pPr>
            <a:r>
              <a:rPr lang="en-US" dirty="0"/>
              <a:t>(2) what are the key skill levels that are appropriate for local teachers and local learners; </a:t>
            </a:r>
          </a:p>
          <a:p>
            <a:pPr marL="0" indent="0">
              <a:buNone/>
            </a:pPr>
            <a:r>
              <a:rPr lang="en-US" dirty="0"/>
              <a:t>(3) what existing resources could be used or re-designed for use in the courses and the curriculum to avoid duplication; </a:t>
            </a:r>
          </a:p>
          <a:p>
            <a:pPr marL="0" indent="0">
              <a:buNone/>
            </a:pPr>
            <a:r>
              <a:rPr lang="en-US" dirty="0"/>
              <a:t>(4) what are the most appropriate media formats for learning content within the teacher training in each partner country; </a:t>
            </a:r>
          </a:p>
          <a:p>
            <a:pPr marL="0" indent="0">
              <a:buNone/>
            </a:pPr>
            <a:r>
              <a:rPr lang="en-US" dirty="0"/>
              <a:t>(5) what type of assessment framework would be most appropriate to facilitate the measurement of attainment; </a:t>
            </a:r>
          </a:p>
          <a:p>
            <a:pPr marL="0" indent="0">
              <a:buNone/>
            </a:pPr>
            <a:r>
              <a:rPr lang="en-US" dirty="0"/>
              <a:t>(6) what types of pedagogic supports are needed to facilitate the schools, teachers and tutors. This list of topics is only indicative of the type of questions that the research will address</a:t>
            </a:r>
            <a:endParaRPr lang="de-DE" dirty="0"/>
          </a:p>
        </p:txBody>
      </p:sp>
    </p:spTree>
    <p:extLst>
      <p:ext uri="{BB962C8B-B14F-4D97-AF65-F5344CB8AC3E}">
        <p14:creationId xmlns:p14="http://schemas.microsoft.com/office/powerpoint/2010/main" val="639394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A27DB-F2BA-4384-BB21-56651493CC5D}"/>
              </a:ext>
            </a:extLst>
          </p:cNvPr>
          <p:cNvSpPr>
            <a:spLocks noGrp="1"/>
          </p:cNvSpPr>
          <p:nvPr>
            <p:ph type="title"/>
          </p:nvPr>
        </p:nvSpPr>
        <p:spPr/>
        <p:txBody>
          <a:bodyPr>
            <a:noAutofit/>
          </a:bodyPr>
          <a:lstStyle/>
          <a:p>
            <a:r>
              <a:rPr lang="en-GB" sz="3200" dirty="0"/>
              <a:t>IO1 SAFE – Acceptance of eLearning and streaming #</a:t>
            </a:r>
            <a:br>
              <a:rPr lang="en-GB" sz="3200" dirty="0"/>
            </a:br>
            <a:r>
              <a:rPr lang="en-GB" sz="3200" dirty="0"/>
              <a:t>in school education in times of COVID-19</a:t>
            </a:r>
            <a:endParaRPr lang="de-DE" sz="3200" dirty="0"/>
          </a:p>
        </p:txBody>
      </p:sp>
      <p:sp>
        <p:nvSpPr>
          <p:cNvPr id="3" name="Inhaltsplatzhalter 2">
            <a:extLst>
              <a:ext uri="{FF2B5EF4-FFF2-40B4-BE49-F238E27FC236}">
                <a16:creationId xmlns:a16="http://schemas.microsoft.com/office/drawing/2014/main" id="{ECCCB5E1-8AD9-4FB3-BF5C-092B9F41C705}"/>
              </a:ext>
            </a:extLst>
          </p:cNvPr>
          <p:cNvSpPr>
            <a:spLocks noGrp="1"/>
          </p:cNvSpPr>
          <p:nvPr>
            <p:ph idx="1"/>
          </p:nvPr>
        </p:nvSpPr>
        <p:spPr/>
        <p:txBody>
          <a:bodyPr>
            <a:normAutofit/>
          </a:bodyPr>
          <a:lstStyle/>
          <a:p>
            <a:r>
              <a:rPr lang="en-US" sz="2800" b="1" dirty="0"/>
              <a:t>IO1- A4 Desktop Research: Streaming in school education </a:t>
            </a:r>
          </a:p>
          <a:p>
            <a:r>
              <a:rPr lang="en-US" sz="2800" b="1" dirty="0"/>
              <a:t>in times of COVID- 19 </a:t>
            </a:r>
            <a:r>
              <a:rPr lang="en-US" sz="2500" b="1" dirty="0"/>
              <a:t>(all partners)</a:t>
            </a:r>
          </a:p>
          <a:p>
            <a:r>
              <a:rPr lang="en-US" dirty="0"/>
              <a:t>Research framework available on the SAFE website</a:t>
            </a:r>
          </a:p>
          <a:p>
            <a:endParaRPr lang="en-US" dirty="0"/>
          </a:p>
          <a:p>
            <a:r>
              <a:rPr lang="en-US" dirty="0"/>
              <a:t> </a:t>
            </a:r>
          </a:p>
        </p:txBody>
      </p:sp>
    </p:spTree>
    <p:extLst>
      <p:ext uri="{BB962C8B-B14F-4D97-AF65-F5344CB8AC3E}">
        <p14:creationId xmlns:p14="http://schemas.microsoft.com/office/powerpoint/2010/main" val="1228622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3B303-4FAE-4696-8B59-1B45719BDEFA}"/>
              </a:ext>
            </a:extLst>
          </p:cNvPr>
          <p:cNvSpPr txBox="1">
            <a:spLocks/>
          </p:cNvSpPr>
          <p:nvPr/>
        </p:nvSpPr>
        <p:spPr>
          <a:xfrm>
            <a:off x="1066800" y="2076217"/>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de-DE" sz="4000" dirty="0"/>
              <a:t>General </a:t>
            </a:r>
            <a:r>
              <a:rPr lang="de-DE" sz="4000" dirty="0" err="1"/>
              <a:t>Overview</a:t>
            </a:r>
            <a:r>
              <a:rPr lang="de-DE" sz="4000" dirty="0"/>
              <a:t>: </a:t>
            </a:r>
            <a:r>
              <a:rPr lang="de-DE" sz="4000" dirty="0" err="1"/>
              <a:t>Intellectual</a:t>
            </a:r>
            <a:r>
              <a:rPr lang="de-DE" sz="4000" dirty="0"/>
              <a:t> Outputs </a:t>
            </a:r>
            <a:r>
              <a:rPr lang="de-DE" sz="4000" dirty="0" err="1"/>
              <a:t>of</a:t>
            </a:r>
            <a:r>
              <a:rPr lang="de-DE" sz="4000" dirty="0"/>
              <a:t> SAFE</a:t>
            </a:r>
          </a:p>
          <a:p>
            <a:pPr algn="ctr"/>
            <a:endParaRPr lang="de-DE" sz="4000" dirty="0"/>
          </a:p>
          <a:p>
            <a:pPr algn="ctr"/>
            <a:r>
              <a:rPr lang="de-DE" dirty="0"/>
              <a:t>In Detail: I</a:t>
            </a:r>
            <a:r>
              <a:rPr lang="en-GB" dirty="0"/>
              <a:t>O2 SAFE – The streaming concept for schools</a:t>
            </a:r>
            <a:endParaRPr lang="de-DE" dirty="0"/>
          </a:p>
        </p:txBody>
      </p:sp>
    </p:spTree>
    <p:extLst>
      <p:ext uri="{BB962C8B-B14F-4D97-AF65-F5344CB8AC3E}">
        <p14:creationId xmlns:p14="http://schemas.microsoft.com/office/powerpoint/2010/main" val="393023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77F11F-0A59-4D65-99AD-8572F19AF3EF}"/>
              </a:ext>
            </a:extLst>
          </p:cNvPr>
          <p:cNvSpPr>
            <a:spLocks noGrp="1"/>
          </p:cNvSpPr>
          <p:nvPr>
            <p:ph type="title"/>
          </p:nvPr>
        </p:nvSpPr>
        <p:spPr/>
        <p:txBody>
          <a:bodyPr>
            <a:normAutofit/>
          </a:bodyPr>
          <a:lstStyle/>
          <a:p>
            <a:r>
              <a:rPr lang="en-GB" dirty="0"/>
              <a:t>O2 SAFE –  The streaming concept for schools</a:t>
            </a:r>
            <a:endParaRPr lang="de-DE" dirty="0"/>
          </a:p>
        </p:txBody>
      </p:sp>
      <p:sp>
        <p:nvSpPr>
          <p:cNvPr id="3" name="Inhaltsplatzhalter 2">
            <a:extLst>
              <a:ext uri="{FF2B5EF4-FFF2-40B4-BE49-F238E27FC236}">
                <a16:creationId xmlns:a16="http://schemas.microsoft.com/office/drawing/2014/main" id="{EDB286D9-1D1F-4FB7-B6B5-C322D0F6A7C4}"/>
              </a:ext>
            </a:extLst>
          </p:cNvPr>
          <p:cNvSpPr>
            <a:spLocks noGrp="1"/>
          </p:cNvSpPr>
          <p:nvPr>
            <p:ph idx="1"/>
          </p:nvPr>
        </p:nvSpPr>
        <p:spPr>
          <a:xfrm>
            <a:off x="1097280" y="1845734"/>
            <a:ext cx="5916079" cy="4023360"/>
          </a:xfrm>
        </p:spPr>
        <p:txBody>
          <a:bodyPr>
            <a:normAutofit/>
          </a:bodyPr>
          <a:lstStyle/>
          <a:p>
            <a:r>
              <a:rPr lang="de-DE" dirty="0"/>
              <a:t>Start date: 	01.06.2021</a:t>
            </a:r>
          </a:p>
          <a:p>
            <a:r>
              <a:rPr lang="de-DE" dirty="0"/>
              <a:t>End date: 	01.10.2021</a:t>
            </a:r>
          </a:p>
          <a:p>
            <a:r>
              <a:rPr lang="de-DE" dirty="0" err="1"/>
              <a:t>Leading</a:t>
            </a:r>
            <a:r>
              <a:rPr lang="de-DE" dirty="0"/>
              <a:t> Organisation: CEIP TOMÁS ROMOJARO</a:t>
            </a:r>
          </a:p>
          <a:p>
            <a:r>
              <a:rPr lang="de-DE" dirty="0" err="1"/>
              <a:t>Languages</a:t>
            </a:r>
            <a:r>
              <a:rPr lang="de-DE" dirty="0"/>
              <a:t>: </a:t>
            </a:r>
            <a:r>
              <a:rPr lang="en-US" dirty="0"/>
              <a:t>DE, EN, CZ, ES</a:t>
            </a:r>
          </a:p>
          <a:p>
            <a:endParaRPr lang="de-DE" dirty="0"/>
          </a:p>
          <a:p>
            <a:pPr>
              <a:buFont typeface="Wingdings" panose="05000000000000000000" pitchFamily="2" charset="2"/>
              <a:buChar char="§"/>
            </a:pPr>
            <a:r>
              <a:rPr lang="en-US" dirty="0"/>
              <a:t>The DISK-Online Approach was developed and tested in 2020 under the restrictions of COVID-19 </a:t>
            </a:r>
          </a:p>
          <a:p>
            <a:pPr>
              <a:buFont typeface="Wingdings" panose="05000000000000000000" pitchFamily="2" charset="2"/>
              <a:buChar char="§"/>
            </a:pPr>
            <a:r>
              <a:rPr lang="en-US" dirty="0"/>
              <a:t>Basis for the streaming Concept for schools is the DISK-Online model of Beutner/Pechuel 2020</a:t>
            </a:r>
          </a:p>
        </p:txBody>
      </p:sp>
      <p:pic>
        <p:nvPicPr>
          <p:cNvPr id="4" name="Grafik 3" descr="https://lh6.googleusercontent.com/yvJMVvoz8ywbyyxKwN7DIWCKxY0xdyXj0sTmjMwWFckXbCtQ0xJgzWINPcSPhF06I8YWiz84-u81VKpuDZ_vD5CIN7MLxE5stEmdzQYaZtRNdpAqzHQcIjWV7ITeTYyVExiiIyMD">
            <a:extLst>
              <a:ext uri="{FF2B5EF4-FFF2-40B4-BE49-F238E27FC236}">
                <a16:creationId xmlns:a16="http://schemas.microsoft.com/office/drawing/2014/main" id="{9116C73F-86FB-4EFD-AD27-B23B1328466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652" y="2610810"/>
            <a:ext cx="3646355" cy="2314038"/>
          </a:xfrm>
          <a:prstGeom prst="rect">
            <a:avLst/>
          </a:prstGeom>
          <a:noFill/>
          <a:ln>
            <a:noFill/>
          </a:ln>
        </p:spPr>
      </p:pic>
    </p:spTree>
    <p:extLst>
      <p:ext uri="{BB962C8B-B14F-4D97-AF65-F5344CB8AC3E}">
        <p14:creationId xmlns:p14="http://schemas.microsoft.com/office/powerpoint/2010/main" val="4200942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77F11F-0A59-4D65-99AD-8572F19AF3EF}"/>
              </a:ext>
            </a:extLst>
          </p:cNvPr>
          <p:cNvSpPr>
            <a:spLocks noGrp="1"/>
          </p:cNvSpPr>
          <p:nvPr>
            <p:ph type="title"/>
          </p:nvPr>
        </p:nvSpPr>
        <p:spPr/>
        <p:txBody>
          <a:bodyPr>
            <a:normAutofit/>
          </a:bodyPr>
          <a:lstStyle/>
          <a:p>
            <a:r>
              <a:rPr lang="en-GB" dirty="0"/>
              <a:t>IO2 SAFE –  The streaming concept for schools</a:t>
            </a:r>
            <a:endParaRPr lang="de-DE" dirty="0"/>
          </a:p>
        </p:txBody>
      </p:sp>
      <p:graphicFrame>
        <p:nvGraphicFramePr>
          <p:cNvPr id="8" name="Diagramm 7">
            <a:extLst>
              <a:ext uri="{FF2B5EF4-FFF2-40B4-BE49-F238E27FC236}">
                <a16:creationId xmlns:a16="http://schemas.microsoft.com/office/drawing/2014/main" id="{3BDFA4CD-162A-41AA-8DEE-62CC6F993D71}"/>
              </a:ext>
            </a:extLst>
          </p:cNvPr>
          <p:cNvGraphicFramePr/>
          <p:nvPr>
            <p:extLst>
              <p:ext uri="{D42A27DB-BD31-4B8C-83A1-F6EECF244321}">
                <p14:modId xmlns:p14="http://schemas.microsoft.com/office/powerpoint/2010/main" val="1959302364"/>
              </p:ext>
            </p:extLst>
          </p:nvPr>
        </p:nvGraphicFramePr>
        <p:xfrm>
          <a:off x="1097280" y="1509679"/>
          <a:ext cx="9997440" cy="4504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4675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E276BC-F6F1-4CE9-8171-7D9CA0CB6B42}"/>
              </a:ext>
            </a:extLst>
          </p:cNvPr>
          <p:cNvSpPr>
            <a:spLocks noGrp="1"/>
          </p:cNvSpPr>
          <p:nvPr>
            <p:ph type="title"/>
          </p:nvPr>
        </p:nvSpPr>
        <p:spPr/>
        <p:txBody>
          <a:bodyPr>
            <a:noAutofit/>
          </a:bodyPr>
          <a:lstStyle/>
          <a:p>
            <a:r>
              <a:rPr lang="de-DE" sz="4000" dirty="0"/>
              <a:t>THE DISK – Online Approach </a:t>
            </a:r>
            <a:br>
              <a:rPr lang="de-DE" sz="3200" dirty="0"/>
            </a:br>
            <a:r>
              <a:rPr lang="de-DE" sz="2800" dirty="0"/>
              <a:t>(Beutner/ Pechuel 2020)</a:t>
            </a:r>
            <a:endParaRPr lang="de-DE" sz="3200" dirty="0"/>
          </a:p>
        </p:txBody>
      </p:sp>
      <p:sp>
        <p:nvSpPr>
          <p:cNvPr id="3" name="Inhaltsplatzhalter 2">
            <a:extLst>
              <a:ext uri="{FF2B5EF4-FFF2-40B4-BE49-F238E27FC236}">
                <a16:creationId xmlns:a16="http://schemas.microsoft.com/office/drawing/2014/main" id="{C052168E-CB67-4E91-A026-08581F0974B4}"/>
              </a:ext>
            </a:extLst>
          </p:cNvPr>
          <p:cNvSpPr>
            <a:spLocks noGrp="1"/>
          </p:cNvSpPr>
          <p:nvPr>
            <p:ph idx="1"/>
          </p:nvPr>
        </p:nvSpPr>
        <p:spPr>
          <a:xfrm>
            <a:off x="1097280" y="1845734"/>
            <a:ext cx="5401174" cy="4023360"/>
          </a:xfrm>
        </p:spPr>
        <p:txBody>
          <a:bodyPr>
            <a:normAutofit/>
          </a:bodyPr>
          <a:lstStyle/>
          <a:p>
            <a:r>
              <a:rPr lang="de-DE" sz="2800" dirty="0"/>
              <a:t>More information on the</a:t>
            </a:r>
            <a:br>
              <a:rPr lang="de-DE" sz="2800" dirty="0"/>
            </a:br>
            <a:r>
              <a:rPr lang="de-DE" sz="2800" dirty="0"/>
              <a:t>SAFE </a:t>
            </a:r>
            <a:r>
              <a:rPr lang="de-DE" sz="2800" dirty="0" err="1"/>
              <a:t>project</a:t>
            </a:r>
            <a:r>
              <a:rPr lang="de-DE" sz="2800" dirty="0"/>
              <a:t> </a:t>
            </a:r>
            <a:r>
              <a:rPr lang="de-DE" sz="2800" dirty="0" err="1"/>
              <a:t>website</a:t>
            </a:r>
            <a:endParaRPr lang="de-DE" sz="2800" dirty="0"/>
          </a:p>
          <a:p>
            <a:r>
              <a:rPr lang="de-DE" sz="2800" dirty="0" err="1"/>
              <a:t>Presentation</a:t>
            </a:r>
            <a:r>
              <a:rPr lang="de-DE" sz="2800" dirty="0"/>
              <a:t>:</a:t>
            </a:r>
            <a:br>
              <a:rPr lang="de-DE" sz="2800" dirty="0"/>
            </a:br>
            <a:r>
              <a:rPr lang="de-DE" sz="2800" dirty="0"/>
              <a:t>THE DISK – Online Approach </a:t>
            </a:r>
          </a:p>
          <a:p>
            <a:endParaRPr lang="de-DE" sz="3200" dirty="0"/>
          </a:p>
        </p:txBody>
      </p:sp>
      <p:pic>
        <p:nvPicPr>
          <p:cNvPr id="4" name="Grafik 3" descr="https://lh6.googleusercontent.com/yvJMVvoz8ywbyyxKwN7DIWCKxY0xdyXj0sTmjMwWFckXbCtQ0xJgzWINPcSPhF06I8YWiz84-u81VKpuDZ_vD5CIN7MLxE5stEmdzQYaZtRNdpAqzHQcIjWV7ITeTYyVExiiIyMD">
            <a:extLst>
              <a:ext uri="{FF2B5EF4-FFF2-40B4-BE49-F238E27FC236}">
                <a16:creationId xmlns:a16="http://schemas.microsoft.com/office/drawing/2014/main" id="{64A6C20F-E96D-4038-A522-5B3C850DA41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4332" y="3595456"/>
            <a:ext cx="3724296" cy="2518225"/>
          </a:xfrm>
          <a:prstGeom prst="rect">
            <a:avLst/>
          </a:prstGeom>
          <a:noFill/>
          <a:ln>
            <a:noFill/>
          </a:ln>
        </p:spPr>
      </p:pic>
      <p:pic>
        <p:nvPicPr>
          <p:cNvPr id="5" name="Grafik 4">
            <a:extLst>
              <a:ext uri="{FF2B5EF4-FFF2-40B4-BE49-F238E27FC236}">
                <a16:creationId xmlns:a16="http://schemas.microsoft.com/office/drawing/2014/main" id="{088B6FFE-4C7F-4CAF-A545-FB4B1D9A67EB}"/>
              </a:ext>
            </a:extLst>
          </p:cNvPr>
          <p:cNvPicPr>
            <a:picLocks noChangeAspect="1"/>
          </p:cNvPicPr>
          <p:nvPr/>
        </p:nvPicPr>
        <p:blipFill>
          <a:blip r:embed="rId3"/>
          <a:stretch>
            <a:fillRect/>
          </a:stretch>
        </p:blipFill>
        <p:spPr>
          <a:xfrm>
            <a:off x="8679878" y="3993350"/>
            <a:ext cx="2999585" cy="2120331"/>
          </a:xfrm>
          <a:prstGeom prst="rect">
            <a:avLst/>
          </a:prstGeom>
        </p:spPr>
      </p:pic>
    </p:spTree>
    <p:extLst>
      <p:ext uri="{BB962C8B-B14F-4D97-AF65-F5344CB8AC3E}">
        <p14:creationId xmlns:p14="http://schemas.microsoft.com/office/powerpoint/2010/main" val="1466402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77F11F-0A59-4D65-99AD-8572F19AF3EF}"/>
              </a:ext>
            </a:extLst>
          </p:cNvPr>
          <p:cNvSpPr>
            <a:spLocks noGrp="1"/>
          </p:cNvSpPr>
          <p:nvPr>
            <p:ph type="title"/>
          </p:nvPr>
        </p:nvSpPr>
        <p:spPr/>
        <p:txBody>
          <a:bodyPr>
            <a:normAutofit fontScale="90000"/>
          </a:bodyPr>
          <a:lstStyle/>
          <a:p>
            <a:r>
              <a:rPr lang="en-GB" dirty="0"/>
              <a:t>IO2 SAFE –  The streaming concept </a:t>
            </a:r>
            <a:br>
              <a:rPr lang="en-GB" dirty="0"/>
            </a:br>
            <a:r>
              <a:rPr lang="en-GB" dirty="0"/>
              <a:t>for schools</a:t>
            </a:r>
            <a:endParaRPr lang="de-DE" dirty="0"/>
          </a:p>
        </p:txBody>
      </p:sp>
      <p:sp>
        <p:nvSpPr>
          <p:cNvPr id="3" name="Inhaltsplatzhalter 2">
            <a:extLst>
              <a:ext uri="{FF2B5EF4-FFF2-40B4-BE49-F238E27FC236}">
                <a16:creationId xmlns:a16="http://schemas.microsoft.com/office/drawing/2014/main" id="{EDB286D9-1D1F-4FB7-B6B5-C322D0F6A7C4}"/>
              </a:ext>
            </a:extLst>
          </p:cNvPr>
          <p:cNvSpPr>
            <a:spLocks noGrp="1"/>
          </p:cNvSpPr>
          <p:nvPr>
            <p:ph idx="1"/>
          </p:nvPr>
        </p:nvSpPr>
        <p:spPr>
          <a:xfrm>
            <a:off x="1097280" y="1845734"/>
            <a:ext cx="8969998" cy="4023360"/>
          </a:xfrm>
        </p:spPr>
        <p:txBody>
          <a:bodyPr>
            <a:normAutofit/>
          </a:bodyPr>
          <a:lstStyle/>
          <a:p>
            <a:pPr algn="ctr"/>
            <a:r>
              <a:rPr lang="en-US" sz="2800" b="1" dirty="0"/>
              <a:t>To sum up: </a:t>
            </a:r>
          </a:p>
          <a:p>
            <a:r>
              <a:rPr lang="en-US" dirty="0"/>
              <a:t>I. IK and UPB:  </a:t>
            </a:r>
            <a:r>
              <a:rPr lang="en-US" b="1" dirty="0"/>
              <a:t>Deliver a first (IO1-A2) SAFE streaming concept </a:t>
            </a:r>
          </a:p>
          <a:p>
            <a:endParaRPr lang="en-US" dirty="0"/>
          </a:p>
          <a:p>
            <a:r>
              <a:rPr lang="en-US" dirty="0"/>
              <a:t>II. School partners CEIP and ZEBRA:  will revise the streaming concept for schools according to their national and regional needs and </a:t>
            </a:r>
            <a:r>
              <a:rPr lang="en-US" b="1" dirty="0"/>
              <a:t>provide national versions</a:t>
            </a:r>
            <a:endParaRPr lang="en-US" dirty="0"/>
          </a:p>
          <a:p>
            <a:endParaRPr lang="en-US" dirty="0"/>
          </a:p>
        </p:txBody>
      </p:sp>
    </p:spTree>
    <p:extLst>
      <p:ext uri="{BB962C8B-B14F-4D97-AF65-F5344CB8AC3E}">
        <p14:creationId xmlns:p14="http://schemas.microsoft.com/office/powerpoint/2010/main" val="2614364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3B303-4FAE-4696-8B59-1B45719BDEFA}"/>
              </a:ext>
            </a:extLst>
          </p:cNvPr>
          <p:cNvSpPr txBox="1">
            <a:spLocks/>
          </p:cNvSpPr>
          <p:nvPr/>
        </p:nvSpPr>
        <p:spPr>
          <a:xfrm>
            <a:off x="1066800" y="2125203"/>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de-DE" sz="4000" dirty="0"/>
              <a:t>General </a:t>
            </a:r>
            <a:r>
              <a:rPr lang="de-DE" sz="4000" dirty="0" err="1"/>
              <a:t>Overview</a:t>
            </a:r>
            <a:r>
              <a:rPr lang="de-DE" sz="4000" dirty="0"/>
              <a:t>: </a:t>
            </a:r>
            <a:r>
              <a:rPr lang="de-DE" sz="4000" dirty="0" err="1"/>
              <a:t>Intellectual</a:t>
            </a:r>
            <a:r>
              <a:rPr lang="de-DE" sz="4000" dirty="0"/>
              <a:t> Outputs </a:t>
            </a:r>
            <a:r>
              <a:rPr lang="de-DE" sz="4000" dirty="0" err="1"/>
              <a:t>of</a:t>
            </a:r>
            <a:r>
              <a:rPr lang="de-DE" sz="4000" dirty="0"/>
              <a:t> SAFE</a:t>
            </a:r>
          </a:p>
          <a:p>
            <a:pPr algn="ctr"/>
            <a:endParaRPr lang="de-DE" sz="4000" dirty="0"/>
          </a:p>
          <a:p>
            <a:pPr algn="ctr"/>
            <a:r>
              <a:rPr lang="de-DE" dirty="0"/>
              <a:t>In Detail: I</a:t>
            </a:r>
            <a:r>
              <a:rPr lang="en-GB" dirty="0"/>
              <a:t>O3 SAFE – Teacher training course on Streamlabs OBS and use of streaming platforms</a:t>
            </a:r>
            <a:endParaRPr lang="de-DE" dirty="0"/>
          </a:p>
        </p:txBody>
      </p:sp>
    </p:spTree>
    <p:extLst>
      <p:ext uri="{BB962C8B-B14F-4D97-AF65-F5344CB8AC3E}">
        <p14:creationId xmlns:p14="http://schemas.microsoft.com/office/powerpoint/2010/main" val="137122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3B303-4FAE-4696-8B59-1B45719BDEFA}"/>
              </a:ext>
            </a:extLst>
          </p:cNvPr>
          <p:cNvSpPr txBox="1">
            <a:spLocks/>
          </p:cNvSpPr>
          <p:nvPr/>
        </p:nvSpPr>
        <p:spPr>
          <a:xfrm>
            <a:off x="1066800" y="2550409"/>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a:t>Transnational Project Meetings (TMP)</a:t>
            </a:r>
            <a:endParaRPr lang="de-DE" dirty="0"/>
          </a:p>
        </p:txBody>
      </p:sp>
    </p:spTree>
    <p:extLst>
      <p:ext uri="{BB962C8B-B14F-4D97-AF65-F5344CB8AC3E}">
        <p14:creationId xmlns:p14="http://schemas.microsoft.com/office/powerpoint/2010/main" val="218719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1BBFE-A4CF-45DD-897F-C23596C02808}"/>
              </a:ext>
            </a:extLst>
          </p:cNvPr>
          <p:cNvSpPr>
            <a:spLocks noGrp="1"/>
          </p:cNvSpPr>
          <p:nvPr>
            <p:ph type="title"/>
          </p:nvPr>
        </p:nvSpPr>
        <p:spPr/>
        <p:txBody>
          <a:bodyPr>
            <a:noAutofit/>
          </a:bodyPr>
          <a:lstStyle/>
          <a:p>
            <a:r>
              <a:rPr lang="en-GB" sz="3200" dirty="0"/>
              <a:t>IO3 SAFE –  Teacher training course on </a:t>
            </a:r>
            <a:br>
              <a:rPr lang="en-GB" sz="3200" dirty="0"/>
            </a:br>
            <a:r>
              <a:rPr lang="en-GB" sz="3200" dirty="0"/>
              <a:t>Streamlabs OBS and use of streaming platforms</a:t>
            </a:r>
            <a:endParaRPr lang="de-DE" sz="3200" dirty="0"/>
          </a:p>
        </p:txBody>
      </p:sp>
      <p:sp>
        <p:nvSpPr>
          <p:cNvPr id="3" name="Inhaltsplatzhalter 2">
            <a:extLst>
              <a:ext uri="{FF2B5EF4-FFF2-40B4-BE49-F238E27FC236}">
                <a16:creationId xmlns:a16="http://schemas.microsoft.com/office/drawing/2014/main" id="{DE7ACC4F-FDC7-4694-9CEC-E9EB82345125}"/>
              </a:ext>
            </a:extLst>
          </p:cNvPr>
          <p:cNvSpPr>
            <a:spLocks noGrp="1"/>
          </p:cNvSpPr>
          <p:nvPr>
            <p:ph idx="1"/>
          </p:nvPr>
        </p:nvSpPr>
        <p:spPr>
          <a:xfrm>
            <a:off x="1097280" y="1845734"/>
            <a:ext cx="6626293" cy="4023360"/>
          </a:xfrm>
        </p:spPr>
        <p:txBody>
          <a:bodyPr>
            <a:normAutofit fontScale="85000" lnSpcReduction="20000"/>
          </a:bodyPr>
          <a:lstStyle/>
          <a:p>
            <a:pPr marL="0" indent="0">
              <a:buNone/>
            </a:pPr>
            <a:r>
              <a:rPr lang="de-DE" dirty="0"/>
              <a:t>Start date: 	01.06.2021</a:t>
            </a:r>
          </a:p>
          <a:p>
            <a:pPr marL="0" indent="0">
              <a:buNone/>
            </a:pPr>
            <a:r>
              <a:rPr lang="de-DE" dirty="0"/>
              <a:t>End date: 		01.06.2022</a:t>
            </a:r>
          </a:p>
          <a:p>
            <a:pPr marL="0" indent="0">
              <a:buNone/>
            </a:pPr>
            <a:r>
              <a:rPr lang="de-DE" dirty="0" err="1"/>
              <a:t>Leading</a:t>
            </a:r>
            <a:r>
              <a:rPr lang="de-DE" dirty="0"/>
              <a:t> Organisation: University Paderborn</a:t>
            </a:r>
          </a:p>
          <a:p>
            <a:pPr marL="0" indent="0">
              <a:buNone/>
            </a:pPr>
            <a:r>
              <a:rPr lang="de-DE" dirty="0" err="1"/>
              <a:t>Languages</a:t>
            </a:r>
            <a:r>
              <a:rPr lang="de-DE" dirty="0"/>
              <a:t>: </a:t>
            </a:r>
            <a:r>
              <a:rPr lang="en-US" dirty="0"/>
              <a:t>DE, EN, CZ, ES</a:t>
            </a:r>
          </a:p>
          <a:p>
            <a:pPr marL="0" indent="0">
              <a:buNone/>
            </a:pPr>
            <a:endParaRPr lang="en-US" dirty="0"/>
          </a:p>
          <a:p>
            <a:pPr marL="0" indent="0" algn="ctr">
              <a:buNone/>
            </a:pPr>
            <a:r>
              <a:rPr lang="en-US" sz="2100" b="1" dirty="0"/>
              <a:t>IO3 SAFE – Teacher training course on </a:t>
            </a:r>
            <a:r>
              <a:rPr lang="en-US" sz="2100" b="1" dirty="0" err="1"/>
              <a:t>Streamlabs</a:t>
            </a:r>
            <a:r>
              <a:rPr lang="en-US" sz="2100" b="1" dirty="0"/>
              <a:t> OBS and use of streaming platforms </a:t>
            </a:r>
            <a:endParaRPr lang="de-DE" sz="2100" b="1" dirty="0"/>
          </a:p>
          <a:p>
            <a:pPr algn="just">
              <a:buFont typeface="Wingdings" panose="05000000000000000000" pitchFamily="2" charset="2"/>
              <a:buChar char="§"/>
            </a:pPr>
            <a:r>
              <a:rPr lang="en-US" dirty="0"/>
              <a:t> Modular teacher training curriculum for streaming at schools will be developed as a basis for the online courses and learning modules on the learning platform to be developed.</a:t>
            </a:r>
          </a:p>
          <a:p>
            <a:pPr algn="just">
              <a:buFont typeface="Wingdings" panose="05000000000000000000" pitchFamily="2" charset="2"/>
              <a:buChar char="§"/>
            </a:pPr>
            <a:r>
              <a:rPr lang="en-US" dirty="0"/>
              <a:t> The idea: to support the acquisition of key high-value competences necessary for the establishing modern and innovative learning with as comparable European focus which works under COVID-19.</a:t>
            </a:r>
          </a:p>
        </p:txBody>
      </p:sp>
      <p:pic>
        <p:nvPicPr>
          <p:cNvPr id="6" name="Grafik 5">
            <a:extLst>
              <a:ext uri="{FF2B5EF4-FFF2-40B4-BE49-F238E27FC236}">
                <a16:creationId xmlns:a16="http://schemas.microsoft.com/office/drawing/2014/main" id="{92EE887B-47D0-4E49-86D6-2BB946CF9135}"/>
              </a:ext>
            </a:extLst>
          </p:cNvPr>
          <p:cNvPicPr>
            <a:picLocks noChangeAspect="1"/>
          </p:cNvPicPr>
          <p:nvPr/>
        </p:nvPicPr>
        <p:blipFill>
          <a:blip r:embed="rId2"/>
          <a:stretch>
            <a:fillRect/>
          </a:stretch>
        </p:blipFill>
        <p:spPr>
          <a:xfrm>
            <a:off x="8551465" y="3289807"/>
            <a:ext cx="3040404" cy="2466743"/>
          </a:xfrm>
          <a:prstGeom prst="rect">
            <a:avLst/>
          </a:prstGeom>
        </p:spPr>
      </p:pic>
      <p:sp>
        <p:nvSpPr>
          <p:cNvPr id="4" name="Textfeld 3">
            <a:extLst>
              <a:ext uri="{FF2B5EF4-FFF2-40B4-BE49-F238E27FC236}">
                <a16:creationId xmlns:a16="http://schemas.microsoft.com/office/drawing/2014/main" id="{BADF3649-1F2B-4B13-AFD7-392A9C4370E1}"/>
              </a:ext>
            </a:extLst>
          </p:cNvPr>
          <p:cNvSpPr txBox="1"/>
          <p:nvPr/>
        </p:nvSpPr>
        <p:spPr>
          <a:xfrm>
            <a:off x="8474533" y="5823375"/>
            <a:ext cx="3641271" cy="338554"/>
          </a:xfrm>
          <a:prstGeom prst="rect">
            <a:avLst/>
          </a:prstGeom>
          <a:noFill/>
        </p:spPr>
        <p:txBody>
          <a:bodyPr wrap="square" rtlCol="0">
            <a:spAutoFit/>
          </a:bodyPr>
          <a:lstStyle/>
          <a:p>
            <a:r>
              <a:rPr lang="de-DE" sz="1600" dirty="0" err="1"/>
              <a:t>Streamlabs</a:t>
            </a:r>
            <a:r>
              <a:rPr lang="de-DE" sz="1600" dirty="0"/>
              <a:t> OBS </a:t>
            </a:r>
            <a:r>
              <a:rPr lang="de-DE" sz="1600" dirty="0" err="1"/>
              <a:t>is</a:t>
            </a:r>
            <a:r>
              <a:rPr lang="de-DE" sz="1600" dirty="0"/>
              <a:t> a registered trade </a:t>
            </a:r>
            <a:r>
              <a:rPr lang="de-DE" sz="1600" dirty="0" err="1"/>
              <a:t>mark</a:t>
            </a:r>
            <a:endParaRPr lang="de-DE" sz="1600" dirty="0"/>
          </a:p>
        </p:txBody>
      </p:sp>
    </p:spTree>
    <p:extLst>
      <p:ext uri="{BB962C8B-B14F-4D97-AF65-F5344CB8AC3E}">
        <p14:creationId xmlns:p14="http://schemas.microsoft.com/office/powerpoint/2010/main" val="1119255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1BBFE-A4CF-45DD-897F-C23596C02808}"/>
              </a:ext>
            </a:extLst>
          </p:cNvPr>
          <p:cNvSpPr>
            <a:spLocks noGrp="1"/>
          </p:cNvSpPr>
          <p:nvPr>
            <p:ph type="title"/>
          </p:nvPr>
        </p:nvSpPr>
        <p:spPr/>
        <p:txBody>
          <a:bodyPr>
            <a:noAutofit/>
          </a:bodyPr>
          <a:lstStyle/>
          <a:p>
            <a:r>
              <a:rPr lang="en-GB" sz="3200" dirty="0"/>
              <a:t>IO3 SAFE –  Teacher training course on </a:t>
            </a:r>
            <a:br>
              <a:rPr lang="en-GB" sz="3200" dirty="0"/>
            </a:br>
            <a:r>
              <a:rPr lang="en-GB" sz="3200" dirty="0"/>
              <a:t>Streamlabs OBS and use of streaming platforms</a:t>
            </a:r>
            <a:endParaRPr lang="de-DE" sz="3200" dirty="0"/>
          </a:p>
        </p:txBody>
      </p:sp>
      <p:graphicFrame>
        <p:nvGraphicFramePr>
          <p:cNvPr id="4" name="Diagramm 3">
            <a:extLst>
              <a:ext uri="{FF2B5EF4-FFF2-40B4-BE49-F238E27FC236}">
                <a16:creationId xmlns:a16="http://schemas.microsoft.com/office/drawing/2014/main" id="{5EFA0E0C-29AE-47E8-BF58-EA25C039E7D0}"/>
              </a:ext>
            </a:extLst>
          </p:cNvPr>
          <p:cNvGraphicFramePr/>
          <p:nvPr>
            <p:extLst>
              <p:ext uri="{D42A27DB-BD31-4B8C-83A1-F6EECF244321}">
                <p14:modId xmlns:p14="http://schemas.microsoft.com/office/powerpoint/2010/main" val="3218686962"/>
              </p:ext>
            </p:extLst>
          </p:nvPr>
        </p:nvGraphicFramePr>
        <p:xfrm>
          <a:off x="1307878" y="1574075"/>
          <a:ext cx="8812666" cy="4468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6202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1BBFE-A4CF-45DD-897F-C23596C02808}"/>
              </a:ext>
            </a:extLst>
          </p:cNvPr>
          <p:cNvSpPr>
            <a:spLocks noGrp="1"/>
          </p:cNvSpPr>
          <p:nvPr>
            <p:ph type="title"/>
          </p:nvPr>
        </p:nvSpPr>
        <p:spPr/>
        <p:txBody>
          <a:bodyPr>
            <a:noAutofit/>
          </a:bodyPr>
          <a:lstStyle/>
          <a:p>
            <a:r>
              <a:rPr lang="en-GB" sz="3200" dirty="0"/>
              <a:t>IO3 SAFE –  Teacher training course on </a:t>
            </a:r>
            <a:br>
              <a:rPr lang="en-GB" sz="3200" dirty="0"/>
            </a:br>
            <a:r>
              <a:rPr lang="en-GB" sz="3200" dirty="0"/>
              <a:t>Streamlabs OBS and use of streaming platforms</a:t>
            </a:r>
            <a:endParaRPr lang="de-DE" sz="3200" dirty="0"/>
          </a:p>
        </p:txBody>
      </p:sp>
      <p:graphicFrame>
        <p:nvGraphicFramePr>
          <p:cNvPr id="4" name="Diagramm 3">
            <a:extLst>
              <a:ext uri="{FF2B5EF4-FFF2-40B4-BE49-F238E27FC236}">
                <a16:creationId xmlns:a16="http://schemas.microsoft.com/office/drawing/2014/main" id="{5EFA0E0C-29AE-47E8-BF58-EA25C039E7D0}"/>
              </a:ext>
            </a:extLst>
          </p:cNvPr>
          <p:cNvGraphicFramePr/>
          <p:nvPr>
            <p:extLst>
              <p:ext uri="{D42A27DB-BD31-4B8C-83A1-F6EECF244321}">
                <p14:modId xmlns:p14="http://schemas.microsoft.com/office/powerpoint/2010/main" val="3326942441"/>
              </p:ext>
            </p:extLst>
          </p:nvPr>
        </p:nvGraphicFramePr>
        <p:xfrm>
          <a:off x="105591" y="1110344"/>
          <a:ext cx="10214066" cy="4963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9672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1BBFE-A4CF-45DD-897F-C23596C02808}"/>
              </a:ext>
            </a:extLst>
          </p:cNvPr>
          <p:cNvSpPr>
            <a:spLocks noGrp="1"/>
          </p:cNvSpPr>
          <p:nvPr>
            <p:ph type="title"/>
          </p:nvPr>
        </p:nvSpPr>
        <p:spPr/>
        <p:txBody>
          <a:bodyPr>
            <a:noAutofit/>
          </a:bodyPr>
          <a:lstStyle/>
          <a:p>
            <a:r>
              <a:rPr lang="en-GB" sz="3200" dirty="0"/>
              <a:t>IO3 SAFE –  Teacher training course on </a:t>
            </a:r>
            <a:br>
              <a:rPr lang="en-GB" sz="3200" dirty="0"/>
            </a:br>
            <a:r>
              <a:rPr lang="en-GB" sz="3200" dirty="0"/>
              <a:t>Streamlabs OBS and use of streaming platforms</a:t>
            </a:r>
            <a:endParaRPr lang="de-DE" sz="3200" dirty="0"/>
          </a:p>
        </p:txBody>
      </p:sp>
      <p:sp>
        <p:nvSpPr>
          <p:cNvPr id="3" name="Inhaltsplatzhalter 2">
            <a:extLst>
              <a:ext uri="{FF2B5EF4-FFF2-40B4-BE49-F238E27FC236}">
                <a16:creationId xmlns:a16="http://schemas.microsoft.com/office/drawing/2014/main" id="{DE7ACC4F-FDC7-4694-9CEC-E9EB82345125}"/>
              </a:ext>
            </a:extLst>
          </p:cNvPr>
          <p:cNvSpPr>
            <a:spLocks noGrp="1"/>
          </p:cNvSpPr>
          <p:nvPr>
            <p:ph idx="1"/>
          </p:nvPr>
        </p:nvSpPr>
        <p:spPr>
          <a:xfrm>
            <a:off x="1097279" y="1551819"/>
            <a:ext cx="9516291" cy="4023360"/>
          </a:xfrm>
        </p:spPr>
        <p:txBody>
          <a:bodyPr>
            <a:normAutofit/>
          </a:bodyPr>
          <a:lstStyle/>
          <a:p>
            <a:pPr marL="0" indent="0">
              <a:buNone/>
            </a:pPr>
            <a:r>
              <a:rPr lang="en-US" b="1" dirty="0"/>
              <a:t>IO3 SAFE – Teacher training course on </a:t>
            </a:r>
            <a:r>
              <a:rPr lang="en-US" b="1" dirty="0" err="1"/>
              <a:t>Streamlabs</a:t>
            </a:r>
            <a:r>
              <a:rPr lang="en-US" b="1" dirty="0"/>
              <a:t> OBS and use of streaming platforms </a:t>
            </a:r>
          </a:p>
          <a:p>
            <a:pPr marL="0" indent="0">
              <a:buNone/>
            </a:pPr>
            <a:endParaRPr lang="en-US" b="1" dirty="0"/>
          </a:p>
          <a:p>
            <a:pPr marL="0" indent="0">
              <a:buNone/>
            </a:pPr>
            <a:endParaRPr lang="en-US" dirty="0"/>
          </a:p>
        </p:txBody>
      </p:sp>
      <p:graphicFrame>
        <p:nvGraphicFramePr>
          <p:cNvPr id="4" name="Diagramm 3">
            <a:extLst>
              <a:ext uri="{FF2B5EF4-FFF2-40B4-BE49-F238E27FC236}">
                <a16:creationId xmlns:a16="http://schemas.microsoft.com/office/drawing/2014/main" id="{536CF914-D90A-4D74-B8F8-A4FCDCB52ED1}"/>
              </a:ext>
            </a:extLst>
          </p:cNvPr>
          <p:cNvGraphicFramePr/>
          <p:nvPr>
            <p:extLst>
              <p:ext uri="{D42A27DB-BD31-4B8C-83A1-F6EECF244321}">
                <p14:modId xmlns:p14="http://schemas.microsoft.com/office/powerpoint/2010/main" val="2581069609"/>
              </p:ext>
            </p:extLst>
          </p:nvPr>
        </p:nvGraphicFramePr>
        <p:xfrm>
          <a:off x="2020557" y="1410790"/>
          <a:ext cx="97246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560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3B303-4FAE-4696-8B59-1B45719BDEFA}"/>
              </a:ext>
            </a:extLst>
          </p:cNvPr>
          <p:cNvSpPr txBox="1">
            <a:spLocks/>
          </p:cNvSpPr>
          <p:nvPr/>
        </p:nvSpPr>
        <p:spPr>
          <a:xfrm>
            <a:off x="1066800" y="2108875"/>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de-DE" sz="4000" dirty="0"/>
              <a:t>General </a:t>
            </a:r>
            <a:r>
              <a:rPr lang="de-DE" sz="4000" dirty="0" err="1"/>
              <a:t>Overview</a:t>
            </a:r>
            <a:r>
              <a:rPr lang="de-DE" sz="4000" dirty="0"/>
              <a:t>: </a:t>
            </a:r>
            <a:r>
              <a:rPr lang="de-DE" sz="4000" dirty="0" err="1"/>
              <a:t>Intellectual</a:t>
            </a:r>
            <a:r>
              <a:rPr lang="de-DE" sz="4000" dirty="0"/>
              <a:t> Outputs </a:t>
            </a:r>
            <a:r>
              <a:rPr lang="de-DE" sz="4000" dirty="0" err="1"/>
              <a:t>of</a:t>
            </a:r>
            <a:r>
              <a:rPr lang="de-DE" sz="4000" dirty="0"/>
              <a:t> SAFE</a:t>
            </a:r>
          </a:p>
          <a:p>
            <a:pPr algn="ctr"/>
            <a:endParaRPr lang="de-DE" sz="4000" dirty="0"/>
          </a:p>
          <a:p>
            <a:pPr algn="ctr"/>
            <a:r>
              <a:rPr lang="de-DE" dirty="0"/>
              <a:t>In Detail: I</a:t>
            </a:r>
            <a:r>
              <a:rPr lang="en-GB" dirty="0"/>
              <a:t>O4 SAFE – Implementation and evaluation at schools</a:t>
            </a:r>
            <a:endParaRPr lang="de-DE" dirty="0"/>
          </a:p>
        </p:txBody>
      </p:sp>
      <p:sp>
        <p:nvSpPr>
          <p:cNvPr id="4" name="Rechteck: abgerundete Ecken 3">
            <a:extLst>
              <a:ext uri="{FF2B5EF4-FFF2-40B4-BE49-F238E27FC236}">
                <a16:creationId xmlns:a16="http://schemas.microsoft.com/office/drawing/2014/main" id="{5A05B20F-E0CA-4D25-9E63-EEEBCFA21F61}"/>
              </a:ext>
            </a:extLst>
          </p:cNvPr>
          <p:cNvSpPr/>
          <p:nvPr/>
        </p:nvSpPr>
        <p:spPr>
          <a:xfrm>
            <a:off x="653143" y="865415"/>
            <a:ext cx="2786742" cy="5715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FFFF00"/>
                </a:solidFill>
              </a:rPr>
              <a:t>Not financed by the NA/EU –</a:t>
            </a:r>
            <a:br>
              <a:rPr lang="de-DE" sz="1600" dirty="0">
                <a:solidFill>
                  <a:srgbClr val="FFFF00"/>
                </a:solidFill>
              </a:rPr>
            </a:br>
            <a:r>
              <a:rPr lang="de-DE" sz="1600" dirty="0">
                <a:solidFill>
                  <a:srgbClr val="FFFF00"/>
                </a:solidFill>
              </a:rPr>
              <a:t>no staff budget</a:t>
            </a:r>
          </a:p>
        </p:txBody>
      </p:sp>
    </p:spTree>
    <p:extLst>
      <p:ext uri="{BB962C8B-B14F-4D97-AF65-F5344CB8AC3E}">
        <p14:creationId xmlns:p14="http://schemas.microsoft.com/office/powerpoint/2010/main" val="361221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1BBFE-A4CF-45DD-897F-C23596C02808}"/>
              </a:ext>
            </a:extLst>
          </p:cNvPr>
          <p:cNvSpPr>
            <a:spLocks noGrp="1"/>
          </p:cNvSpPr>
          <p:nvPr>
            <p:ph type="title"/>
          </p:nvPr>
        </p:nvSpPr>
        <p:spPr/>
        <p:txBody>
          <a:bodyPr>
            <a:normAutofit/>
          </a:bodyPr>
          <a:lstStyle/>
          <a:p>
            <a:r>
              <a:rPr lang="en-GB" dirty="0"/>
              <a:t>IO4 SAFE – Implementation and evaluation at schools</a:t>
            </a:r>
            <a:endParaRPr lang="de-DE" dirty="0"/>
          </a:p>
        </p:txBody>
      </p:sp>
      <p:sp>
        <p:nvSpPr>
          <p:cNvPr id="3" name="Inhaltsplatzhalter 2">
            <a:extLst>
              <a:ext uri="{FF2B5EF4-FFF2-40B4-BE49-F238E27FC236}">
                <a16:creationId xmlns:a16="http://schemas.microsoft.com/office/drawing/2014/main" id="{DE7ACC4F-FDC7-4694-9CEC-E9EB82345125}"/>
              </a:ext>
            </a:extLst>
          </p:cNvPr>
          <p:cNvSpPr>
            <a:spLocks noGrp="1"/>
          </p:cNvSpPr>
          <p:nvPr>
            <p:ph idx="1"/>
          </p:nvPr>
        </p:nvSpPr>
        <p:spPr/>
        <p:txBody>
          <a:bodyPr>
            <a:normAutofit/>
          </a:bodyPr>
          <a:lstStyle/>
          <a:p>
            <a:r>
              <a:rPr lang="de-DE" sz="1800" dirty="0"/>
              <a:t>Start date: 	01.06.2021</a:t>
            </a:r>
          </a:p>
          <a:p>
            <a:r>
              <a:rPr lang="de-DE" sz="1800" dirty="0"/>
              <a:t>End date: 	01.12.2022</a:t>
            </a:r>
          </a:p>
          <a:p>
            <a:r>
              <a:rPr lang="de-DE" sz="1800" dirty="0" err="1"/>
              <a:t>Leading</a:t>
            </a:r>
            <a:r>
              <a:rPr lang="de-DE" sz="1800" dirty="0"/>
              <a:t> Organisation: </a:t>
            </a:r>
            <a:r>
              <a:rPr lang="de-DE" sz="1800" dirty="0" err="1"/>
              <a:t>Kurzy</a:t>
            </a:r>
            <a:r>
              <a:rPr lang="de-DE" sz="1800" dirty="0"/>
              <a:t> ZEBRA </a:t>
            </a:r>
            <a:r>
              <a:rPr lang="de-DE" sz="1800" dirty="0" err="1"/>
              <a:t>s.r.o</a:t>
            </a:r>
            <a:r>
              <a:rPr lang="de-DE" sz="1800" dirty="0"/>
              <a:t>. </a:t>
            </a:r>
          </a:p>
          <a:p>
            <a:r>
              <a:rPr lang="de-DE" sz="1800" dirty="0" err="1"/>
              <a:t>Languages</a:t>
            </a:r>
            <a:r>
              <a:rPr lang="de-DE" sz="1800" dirty="0"/>
              <a:t>: </a:t>
            </a:r>
            <a:r>
              <a:rPr lang="en-US" sz="1800" dirty="0"/>
              <a:t>DE, EN, CZ, ES</a:t>
            </a:r>
          </a:p>
          <a:p>
            <a:endParaRPr lang="en-US" dirty="0"/>
          </a:p>
          <a:p>
            <a:r>
              <a:rPr lang="en-US" dirty="0"/>
              <a:t>There are two implementations in SAFE:</a:t>
            </a:r>
          </a:p>
          <a:p>
            <a:r>
              <a:rPr lang="en-US" dirty="0"/>
              <a:t>(a) The implementation of the teacher training course (here are teacher learning how to handle streaming) and</a:t>
            </a:r>
          </a:p>
          <a:p>
            <a:r>
              <a:rPr lang="en-US" dirty="0"/>
              <a:t>(b) The implementation of streaming in lessons with learners (here teachers implement the Streaming approach for schools in their lessons)</a:t>
            </a:r>
          </a:p>
        </p:txBody>
      </p:sp>
    </p:spTree>
    <p:extLst>
      <p:ext uri="{BB962C8B-B14F-4D97-AF65-F5344CB8AC3E}">
        <p14:creationId xmlns:p14="http://schemas.microsoft.com/office/powerpoint/2010/main" val="3506661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1BBFE-A4CF-45DD-897F-C23596C02808}"/>
              </a:ext>
            </a:extLst>
          </p:cNvPr>
          <p:cNvSpPr>
            <a:spLocks noGrp="1"/>
          </p:cNvSpPr>
          <p:nvPr>
            <p:ph type="title"/>
          </p:nvPr>
        </p:nvSpPr>
        <p:spPr/>
        <p:txBody>
          <a:bodyPr>
            <a:normAutofit/>
          </a:bodyPr>
          <a:lstStyle/>
          <a:p>
            <a:r>
              <a:rPr lang="en-GB" dirty="0"/>
              <a:t>IO4 SAFE – Implementation and evaluation at schools</a:t>
            </a:r>
            <a:endParaRPr lang="de-DE" dirty="0"/>
          </a:p>
        </p:txBody>
      </p:sp>
      <p:sp>
        <p:nvSpPr>
          <p:cNvPr id="3" name="Inhaltsplatzhalter 2">
            <a:extLst>
              <a:ext uri="{FF2B5EF4-FFF2-40B4-BE49-F238E27FC236}">
                <a16:creationId xmlns:a16="http://schemas.microsoft.com/office/drawing/2014/main" id="{DE7ACC4F-FDC7-4694-9CEC-E9EB82345125}"/>
              </a:ext>
            </a:extLst>
          </p:cNvPr>
          <p:cNvSpPr>
            <a:spLocks noGrp="1"/>
          </p:cNvSpPr>
          <p:nvPr>
            <p:ph idx="1"/>
          </p:nvPr>
        </p:nvSpPr>
        <p:spPr/>
        <p:txBody>
          <a:bodyPr>
            <a:normAutofit lnSpcReduction="10000"/>
          </a:bodyPr>
          <a:lstStyle/>
          <a:p>
            <a:r>
              <a:rPr lang="en-US" sz="3400" dirty="0"/>
              <a:t>(a) The implementation of the teacher training course</a:t>
            </a:r>
          </a:p>
          <a:p>
            <a:r>
              <a:rPr lang="en-US" b="1" dirty="0"/>
              <a:t>Idea: teacher should learn how to handle streaming</a:t>
            </a:r>
          </a:p>
          <a:p>
            <a:r>
              <a:rPr lang="en-US" dirty="0"/>
              <a:t>Web- based online course: will be provided via a </a:t>
            </a:r>
            <a:r>
              <a:rPr lang="en-US" b="1" dirty="0"/>
              <a:t>learning platform </a:t>
            </a:r>
            <a:r>
              <a:rPr lang="en-US" dirty="0"/>
              <a:t>created in the project.</a:t>
            </a:r>
          </a:p>
          <a:p>
            <a:r>
              <a:rPr lang="en-US" b="1" dirty="0"/>
              <a:t>Opportunities &amp; Benefits: </a:t>
            </a:r>
          </a:p>
          <a:p>
            <a:pPr>
              <a:buFont typeface="Wingdings" panose="05000000000000000000" pitchFamily="2" charset="2"/>
              <a:buChar char="§"/>
            </a:pPr>
            <a:r>
              <a:rPr lang="en-US" dirty="0"/>
              <a:t>SAFE teacher training courses can be accessed from anywhere in the world</a:t>
            </a:r>
          </a:p>
          <a:p>
            <a:pPr>
              <a:buFont typeface="Wingdings" panose="05000000000000000000" pitchFamily="2" charset="2"/>
              <a:buChar char="§"/>
            </a:pPr>
            <a:r>
              <a:rPr lang="en-US" dirty="0"/>
              <a:t>offers the possibility to create the courses in multiple languages and tests and tasks can be integrated easily</a:t>
            </a:r>
          </a:p>
          <a:p>
            <a:pPr>
              <a:buFont typeface="Wingdings" panose="05000000000000000000" pitchFamily="2" charset="2"/>
              <a:buChar char="§"/>
            </a:pPr>
            <a:r>
              <a:rPr lang="en-US" dirty="0"/>
              <a:t>SAFE teacher training courses come with introductions, address concrete objectives, offer descriptions and explanations as well as rationales</a:t>
            </a:r>
          </a:p>
          <a:p>
            <a:pPr>
              <a:buFont typeface="Wingdings" panose="05000000000000000000" pitchFamily="2" charset="2"/>
              <a:buChar char="§"/>
            </a:pPr>
            <a:r>
              <a:rPr lang="en-US" dirty="0"/>
              <a:t>include interactive tasks and can include videos as well as audios, photos, images and illustrations</a:t>
            </a:r>
          </a:p>
          <a:p>
            <a:endParaRPr lang="en-US" dirty="0"/>
          </a:p>
        </p:txBody>
      </p:sp>
    </p:spTree>
    <p:extLst>
      <p:ext uri="{BB962C8B-B14F-4D97-AF65-F5344CB8AC3E}">
        <p14:creationId xmlns:p14="http://schemas.microsoft.com/office/powerpoint/2010/main" val="1631144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1BBFE-A4CF-45DD-897F-C23596C02808}"/>
              </a:ext>
            </a:extLst>
          </p:cNvPr>
          <p:cNvSpPr>
            <a:spLocks noGrp="1"/>
          </p:cNvSpPr>
          <p:nvPr>
            <p:ph type="title"/>
          </p:nvPr>
        </p:nvSpPr>
        <p:spPr/>
        <p:txBody>
          <a:bodyPr>
            <a:normAutofit/>
          </a:bodyPr>
          <a:lstStyle/>
          <a:p>
            <a:r>
              <a:rPr lang="en-GB" dirty="0"/>
              <a:t>IO4 SAFE – Implementation and evaluation at schools</a:t>
            </a:r>
            <a:endParaRPr lang="de-DE" dirty="0"/>
          </a:p>
        </p:txBody>
      </p:sp>
      <p:sp>
        <p:nvSpPr>
          <p:cNvPr id="3" name="Inhaltsplatzhalter 2">
            <a:extLst>
              <a:ext uri="{FF2B5EF4-FFF2-40B4-BE49-F238E27FC236}">
                <a16:creationId xmlns:a16="http://schemas.microsoft.com/office/drawing/2014/main" id="{DE7ACC4F-FDC7-4694-9CEC-E9EB82345125}"/>
              </a:ext>
            </a:extLst>
          </p:cNvPr>
          <p:cNvSpPr>
            <a:spLocks noGrp="1"/>
          </p:cNvSpPr>
          <p:nvPr>
            <p:ph idx="1"/>
          </p:nvPr>
        </p:nvSpPr>
        <p:spPr/>
        <p:txBody>
          <a:bodyPr>
            <a:normAutofit/>
          </a:bodyPr>
          <a:lstStyle/>
          <a:p>
            <a:r>
              <a:rPr lang="en-US" sz="3400" dirty="0"/>
              <a:t>(a) The implementation of the teacher training course</a:t>
            </a:r>
          </a:p>
          <a:p>
            <a:r>
              <a:rPr lang="en-US" b="1" dirty="0"/>
              <a:t>Idea: teacher should learn how to handle streaming</a:t>
            </a:r>
          </a:p>
          <a:p>
            <a:r>
              <a:rPr lang="en-US" dirty="0"/>
              <a:t>Web- based online course: will be provided via a </a:t>
            </a:r>
            <a:r>
              <a:rPr lang="en-US" b="1" dirty="0"/>
              <a:t>learning platform </a:t>
            </a:r>
            <a:r>
              <a:rPr lang="en-US" dirty="0"/>
              <a:t>created in the project.</a:t>
            </a:r>
          </a:p>
          <a:p>
            <a:r>
              <a:rPr lang="en-US" b="1" dirty="0"/>
              <a:t>Learning platform</a:t>
            </a:r>
            <a:r>
              <a:rPr lang="en-US" dirty="0"/>
              <a:t>: designed to provide teachers, educators, administrators and learners with a single robust, secure and integrated system to create personalised learning environments. </a:t>
            </a:r>
          </a:p>
          <a:p>
            <a:r>
              <a:rPr lang="en-US" b="1" dirty="0"/>
              <a:t>Opportunities &amp; Benefits: </a:t>
            </a:r>
          </a:p>
          <a:p>
            <a:r>
              <a:rPr lang="en-US" dirty="0"/>
              <a:t>The use of the survey elements provides a variety of proven questionnaire instruments for discovering interesting information about the state of mind of the SAFE teacher training target group. </a:t>
            </a:r>
          </a:p>
        </p:txBody>
      </p:sp>
    </p:spTree>
    <p:extLst>
      <p:ext uri="{BB962C8B-B14F-4D97-AF65-F5344CB8AC3E}">
        <p14:creationId xmlns:p14="http://schemas.microsoft.com/office/powerpoint/2010/main" val="1940492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6C5DFE-3AD8-43F4-8946-9012363AAB14}"/>
              </a:ext>
            </a:extLst>
          </p:cNvPr>
          <p:cNvSpPr>
            <a:spLocks noGrp="1"/>
          </p:cNvSpPr>
          <p:nvPr>
            <p:ph type="title"/>
          </p:nvPr>
        </p:nvSpPr>
        <p:spPr/>
        <p:txBody>
          <a:bodyPr/>
          <a:lstStyle/>
          <a:p>
            <a:r>
              <a:rPr lang="en-GB" dirty="0"/>
              <a:t>IO4 SAFE – Implementation and evaluation at schools</a:t>
            </a:r>
            <a:endParaRPr lang="de-DE" dirty="0"/>
          </a:p>
        </p:txBody>
      </p:sp>
      <p:sp>
        <p:nvSpPr>
          <p:cNvPr id="3" name="Inhaltsplatzhalter 2">
            <a:extLst>
              <a:ext uri="{FF2B5EF4-FFF2-40B4-BE49-F238E27FC236}">
                <a16:creationId xmlns:a16="http://schemas.microsoft.com/office/drawing/2014/main" id="{FDD42599-6B64-4AE4-8518-4C21A5E14074}"/>
              </a:ext>
            </a:extLst>
          </p:cNvPr>
          <p:cNvSpPr>
            <a:spLocks noGrp="1"/>
          </p:cNvSpPr>
          <p:nvPr>
            <p:ph idx="1"/>
          </p:nvPr>
        </p:nvSpPr>
        <p:spPr/>
        <p:txBody>
          <a:bodyPr/>
          <a:lstStyle/>
          <a:p>
            <a:r>
              <a:rPr lang="en-US" dirty="0"/>
              <a:t>(b) The implementation of streaming in lessons with learners</a:t>
            </a:r>
          </a:p>
          <a:p>
            <a:r>
              <a:rPr lang="en-US" dirty="0"/>
              <a:t>Idea: teachers implement the Streaming approach for schools in their lessons</a:t>
            </a:r>
          </a:p>
          <a:p>
            <a:endParaRPr lang="en-US" dirty="0"/>
          </a:p>
          <a:p>
            <a:r>
              <a:rPr lang="en-US" dirty="0"/>
              <a:t>After teachers actively participated in the streaming course they will be able to do streaming on their own in their classes. The teachers will implement DISK1, DISK2, DISK3 or DISK4 or a specific adjustment of the DISK-online approach within their teaching.</a:t>
            </a:r>
          </a:p>
          <a:p>
            <a:endParaRPr lang="de-DE" dirty="0"/>
          </a:p>
        </p:txBody>
      </p:sp>
    </p:spTree>
    <p:extLst>
      <p:ext uri="{BB962C8B-B14F-4D97-AF65-F5344CB8AC3E}">
        <p14:creationId xmlns:p14="http://schemas.microsoft.com/office/powerpoint/2010/main" val="1763809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1BBFE-A4CF-45DD-897F-C23596C02808}"/>
              </a:ext>
            </a:extLst>
          </p:cNvPr>
          <p:cNvSpPr>
            <a:spLocks noGrp="1"/>
          </p:cNvSpPr>
          <p:nvPr>
            <p:ph type="title"/>
          </p:nvPr>
        </p:nvSpPr>
        <p:spPr/>
        <p:txBody>
          <a:bodyPr>
            <a:normAutofit/>
          </a:bodyPr>
          <a:lstStyle/>
          <a:p>
            <a:r>
              <a:rPr lang="en-GB" dirty="0"/>
              <a:t>IO4 SAFE – Implementation and evaluation at schools</a:t>
            </a:r>
            <a:endParaRPr lang="de-DE" dirty="0"/>
          </a:p>
        </p:txBody>
      </p:sp>
      <p:graphicFrame>
        <p:nvGraphicFramePr>
          <p:cNvPr id="4" name="Diagramm 3">
            <a:extLst>
              <a:ext uri="{FF2B5EF4-FFF2-40B4-BE49-F238E27FC236}">
                <a16:creationId xmlns:a16="http://schemas.microsoft.com/office/drawing/2014/main" id="{EDE1A75B-A2CD-431F-A46D-124EEB9FD1EA}"/>
              </a:ext>
            </a:extLst>
          </p:cNvPr>
          <p:cNvGraphicFramePr/>
          <p:nvPr>
            <p:extLst/>
          </p:nvPr>
        </p:nvGraphicFramePr>
        <p:xfrm>
          <a:off x="1097280" y="1828799"/>
          <a:ext cx="9535604" cy="4194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3179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E6B50C-4968-4CA8-9960-3044B7F2D67F}"/>
              </a:ext>
            </a:extLst>
          </p:cNvPr>
          <p:cNvSpPr>
            <a:spLocks noGrp="1"/>
          </p:cNvSpPr>
          <p:nvPr>
            <p:ph type="title"/>
          </p:nvPr>
        </p:nvSpPr>
        <p:spPr/>
        <p:txBody>
          <a:bodyPr>
            <a:normAutofit/>
          </a:bodyPr>
          <a:lstStyle/>
          <a:p>
            <a:r>
              <a:rPr lang="de-DE" sz="4000" dirty="0"/>
              <a:t>Transnational Project Meetings (TPM)</a:t>
            </a:r>
          </a:p>
        </p:txBody>
      </p:sp>
      <p:graphicFrame>
        <p:nvGraphicFramePr>
          <p:cNvPr id="4" name="Inhaltsplatzhalter 3">
            <a:extLst>
              <a:ext uri="{FF2B5EF4-FFF2-40B4-BE49-F238E27FC236}">
                <a16:creationId xmlns:a16="http://schemas.microsoft.com/office/drawing/2014/main" id="{3D319DD5-EEC9-407E-AA2C-F7ABABE87F21}"/>
              </a:ext>
            </a:extLst>
          </p:cNvPr>
          <p:cNvGraphicFramePr>
            <a:graphicFrameLocks noGrp="1"/>
          </p:cNvGraphicFramePr>
          <p:nvPr>
            <p:ph idx="1"/>
            <p:extLst>
              <p:ext uri="{D42A27DB-BD31-4B8C-83A1-F6EECF244321}">
                <p14:modId xmlns:p14="http://schemas.microsoft.com/office/powerpoint/2010/main" val="458989831"/>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9619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1BBFE-A4CF-45DD-897F-C23596C02808}"/>
              </a:ext>
            </a:extLst>
          </p:cNvPr>
          <p:cNvSpPr>
            <a:spLocks noGrp="1"/>
          </p:cNvSpPr>
          <p:nvPr>
            <p:ph type="title"/>
          </p:nvPr>
        </p:nvSpPr>
        <p:spPr/>
        <p:txBody>
          <a:bodyPr>
            <a:normAutofit/>
          </a:bodyPr>
          <a:lstStyle/>
          <a:p>
            <a:r>
              <a:rPr lang="en-GB" dirty="0"/>
              <a:t>IO4 SAFE – Implementation and evaluation at schools</a:t>
            </a:r>
            <a:endParaRPr lang="de-DE" dirty="0"/>
          </a:p>
        </p:txBody>
      </p:sp>
      <p:grpSp>
        <p:nvGrpSpPr>
          <p:cNvPr id="7" name="Gruppieren 6">
            <a:extLst>
              <a:ext uri="{FF2B5EF4-FFF2-40B4-BE49-F238E27FC236}">
                <a16:creationId xmlns:a16="http://schemas.microsoft.com/office/drawing/2014/main" id="{40B55430-22C4-4830-94D0-E64DF338DF32}"/>
              </a:ext>
            </a:extLst>
          </p:cNvPr>
          <p:cNvGrpSpPr/>
          <p:nvPr/>
        </p:nvGrpSpPr>
        <p:grpSpPr>
          <a:xfrm>
            <a:off x="1328198" y="2850750"/>
            <a:ext cx="9535604" cy="551250"/>
            <a:chOff x="0" y="4405677"/>
            <a:chExt cx="9535604" cy="551250"/>
          </a:xfrm>
        </p:grpSpPr>
        <p:sp>
          <p:nvSpPr>
            <p:cNvPr id="17" name="Rechteck 16">
              <a:extLst>
                <a:ext uri="{FF2B5EF4-FFF2-40B4-BE49-F238E27FC236}">
                  <a16:creationId xmlns:a16="http://schemas.microsoft.com/office/drawing/2014/main" id="{59A8BDC6-E8A5-4B99-8671-CADD8CD8F0D8}"/>
                </a:ext>
              </a:extLst>
            </p:cNvPr>
            <p:cNvSpPr/>
            <p:nvPr/>
          </p:nvSpPr>
          <p:spPr>
            <a:xfrm>
              <a:off x="0" y="4405677"/>
              <a:ext cx="9535604" cy="55125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Textfeld 17">
              <a:extLst>
                <a:ext uri="{FF2B5EF4-FFF2-40B4-BE49-F238E27FC236}">
                  <a16:creationId xmlns:a16="http://schemas.microsoft.com/office/drawing/2014/main" id="{95246CA7-DFC6-4875-9FC6-BD6690DE1B77}"/>
                </a:ext>
              </a:extLst>
            </p:cNvPr>
            <p:cNvSpPr txBox="1"/>
            <p:nvPr/>
          </p:nvSpPr>
          <p:spPr>
            <a:xfrm>
              <a:off x="0" y="4405677"/>
              <a:ext cx="9535604" cy="5512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0069" tIns="208280" rIns="74006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write and compile an evaluation report on the implementations. </a:t>
              </a:r>
            </a:p>
          </p:txBody>
        </p:sp>
      </p:grpSp>
      <p:grpSp>
        <p:nvGrpSpPr>
          <p:cNvPr id="8" name="Gruppieren 7">
            <a:extLst>
              <a:ext uri="{FF2B5EF4-FFF2-40B4-BE49-F238E27FC236}">
                <a16:creationId xmlns:a16="http://schemas.microsoft.com/office/drawing/2014/main" id="{2E8AD2DF-41B0-4233-9029-2A089B492B24}"/>
              </a:ext>
            </a:extLst>
          </p:cNvPr>
          <p:cNvGrpSpPr/>
          <p:nvPr/>
        </p:nvGrpSpPr>
        <p:grpSpPr>
          <a:xfrm>
            <a:off x="1804978" y="2703150"/>
            <a:ext cx="6674922" cy="295200"/>
            <a:chOff x="476780" y="4258077"/>
            <a:chExt cx="6674922" cy="295200"/>
          </a:xfrm>
        </p:grpSpPr>
        <p:sp>
          <p:nvSpPr>
            <p:cNvPr id="15" name="Rechteck: abgerundete Ecken 14">
              <a:extLst>
                <a:ext uri="{FF2B5EF4-FFF2-40B4-BE49-F238E27FC236}">
                  <a16:creationId xmlns:a16="http://schemas.microsoft.com/office/drawing/2014/main" id="{95CBB2B8-D4A9-4349-AABD-05311A2A4696}"/>
                </a:ext>
              </a:extLst>
            </p:cNvPr>
            <p:cNvSpPr/>
            <p:nvPr/>
          </p:nvSpPr>
          <p:spPr>
            <a:xfrm>
              <a:off x="476780" y="4258077"/>
              <a:ext cx="6674922" cy="2952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hteck: abgerundete Ecken 6">
              <a:extLst>
                <a:ext uri="{FF2B5EF4-FFF2-40B4-BE49-F238E27FC236}">
                  <a16:creationId xmlns:a16="http://schemas.microsoft.com/office/drawing/2014/main" id="{1902408E-8AE3-4489-8D21-D7010CD8BDD4}"/>
                </a:ext>
              </a:extLst>
            </p:cNvPr>
            <p:cNvSpPr txBox="1"/>
            <p:nvPr/>
          </p:nvSpPr>
          <p:spPr>
            <a:xfrm>
              <a:off x="491190" y="4272487"/>
              <a:ext cx="6646102" cy="2663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2296" tIns="0" rIns="252296" bIns="0" numCol="1" spcCol="1270" anchor="ctr" anchorCtr="0">
              <a:noAutofit/>
            </a:bodyPr>
            <a:lstStyle/>
            <a:p>
              <a:pPr marL="0" lvl="0" indent="0" algn="l" defTabSz="711200">
                <a:lnSpc>
                  <a:spcPct val="90000"/>
                </a:lnSpc>
                <a:spcBef>
                  <a:spcPct val="0"/>
                </a:spcBef>
                <a:spcAft>
                  <a:spcPct val="35000"/>
                </a:spcAft>
                <a:buNone/>
              </a:pPr>
              <a:r>
                <a:rPr lang="en-US" sz="1600" b="1" kern="1200" dirty="0"/>
                <a:t>UPB:</a:t>
              </a:r>
            </a:p>
          </p:txBody>
        </p:sp>
      </p:grpSp>
      <p:grpSp>
        <p:nvGrpSpPr>
          <p:cNvPr id="9" name="Gruppieren 8">
            <a:extLst>
              <a:ext uri="{FF2B5EF4-FFF2-40B4-BE49-F238E27FC236}">
                <a16:creationId xmlns:a16="http://schemas.microsoft.com/office/drawing/2014/main" id="{C0BABFB9-A173-44E2-A49A-84289EB74433}"/>
              </a:ext>
            </a:extLst>
          </p:cNvPr>
          <p:cNvGrpSpPr/>
          <p:nvPr/>
        </p:nvGrpSpPr>
        <p:grpSpPr>
          <a:xfrm>
            <a:off x="1328198" y="3603600"/>
            <a:ext cx="9535604" cy="551250"/>
            <a:chOff x="0" y="5158527"/>
            <a:chExt cx="9535604" cy="551250"/>
          </a:xfrm>
        </p:grpSpPr>
        <p:sp>
          <p:nvSpPr>
            <p:cNvPr id="13" name="Rechteck 12">
              <a:extLst>
                <a:ext uri="{FF2B5EF4-FFF2-40B4-BE49-F238E27FC236}">
                  <a16:creationId xmlns:a16="http://schemas.microsoft.com/office/drawing/2014/main" id="{893C2970-5A6A-4555-BB46-C93E9425E6D8}"/>
                </a:ext>
              </a:extLst>
            </p:cNvPr>
            <p:cNvSpPr/>
            <p:nvPr/>
          </p:nvSpPr>
          <p:spPr>
            <a:xfrm>
              <a:off x="0" y="5158527"/>
              <a:ext cx="9535604" cy="55125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Textfeld 13">
              <a:extLst>
                <a:ext uri="{FF2B5EF4-FFF2-40B4-BE49-F238E27FC236}">
                  <a16:creationId xmlns:a16="http://schemas.microsoft.com/office/drawing/2014/main" id="{C14BFAF1-BF6C-4B6C-B9DD-A6E09FBEC1BC}"/>
                </a:ext>
              </a:extLst>
            </p:cNvPr>
            <p:cNvSpPr txBox="1"/>
            <p:nvPr/>
          </p:nvSpPr>
          <p:spPr>
            <a:xfrm>
              <a:off x="0" y="5158527"/>
              <a:ext cx="9535604" cy="5512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0069" tIns="208280" rIns="74006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technical support and creating online survey tools and support the data collection online. </a:t>
              </a:r>
            </a:p>
          </p:txBody>
        </p:sp>
      </p:grpSp>
      <p:grpSp>
        <p:nvGrpSpPr>
          <p:cNvPr id="10" name="Gruppieren 9">
            <a:extLst>
              <a:ext uri="{FF2B5EF4-FFF2-40B4-BE49-F238E27FC236}">
                <a16:creationId xmlns:a16="http://schemas.microsoft.com/office/drawing/2014/main" id="{734F866A-F5C4-472D-A0D3-0E70AFDE1A30}"/>
              </a:ext>
            </a:extLst>
          </p:cNvPr>
          <p:cNvGrpSpPr/>
          <p:nvPr/>
        </p:nvGrpSpPr>
        <p:grpSpPr>
          <a:xfrm>
            <a:off x="1804978" y="3456000"/>
            <a:ext cx="6674922" cy="295200"/>
            <a:chOff x="476780" y="5010927"/>
            <a:chExt cx="6674922" cy="295200"/>
          </a:xfrm>
        </p:grpSpPr>
        <p:sp>
          <p:nvSpPr>
            <p:cNvPr id="11" name="Rechteck: abgerundete Ecken 10">
              <a:extLst>
                <a:ext uri="{FF2B5EF4-FFF2-40B4-BE49-F238E27FC236}">
                  <a16:creationId xmlns:a16="http://schemas.microsoft.com/office/drawing/2014/main" id="{3BCBB922-C85E-4A59-A81D-09D5E4688A83}"/>
                </a:ext>
              </a:extLst>
            </p:cNvPr>
            <p:cNvSpPr/>
            <p:nvPr/>
          </p:nvSpPr>
          <p:spPr>
            <a:xfrm>
              <a:off x="476780" y="5010927"/>
              <a:ext cx="6674922" cy="2952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hteck: abgerundete Ecken 10">
              <a:extLst>
                <a:ext uri="{FF2B5EF4-FFF2-40B4-BE49-F238E27FC236}">
                  <a16:creationId xmlns:a16="http://schemas.microsoft.com/office/drawing/2014/main" id="{AB22762C-78E2-4510-8F5C-5965FF63838C}"/>
                </a:ext>
              </a:extLst>
            </p:cNvPr>
            <p:cNvSpPr txBox="1"/>
            <p:nvPr/>
          </p:nvSpPr>
          <p:spPr>
            <a:xfrm>
              <a:off x="491190" y="5025337"/>
              <a:ext cx="6646102" cy="2663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2296" tIns="0" rIns="252296" bIns="0" numCol="1" spcCol="1270" anchor="ctr" anchorCtr="0">
              <a:noAutofit/>
            </a:bodyPr>
            <a:lstStyle/>
            <a:p>
              <a:pPr marL="0" lvl="0" indent="0" algn="l" defTabSz="711200">
                <a:lnSpc>
                  <a:spcPct val="90000"/>
                </a:lnSpc>
                <a:spcBef>
                  <a:spcPct val="0"/>
                </a:spcBef>
                <a:spcAft>
                  <a:spcPct val="35000"/>
                </a:spcAft>
                <a:buNone/>
              </a:pPr>
              <a:r>
                <a:rPr lang="en-US" sz="1600" b="1" kern="1200"/>
                <a:t>IK:</a:t>
              </a:r>
              <a:endParaRPr lang="en-US" sz="1600" b="1" kern="1200" dirty="0"/>
            </a:p>
          </p:txBody>
        </p:sp>
      </p:grpSp>
      <p:sp>
        <p:nvSpPr>
          <p:cNvPr id="19" name="Rechteck 18">
            <a:extLst>
              <a:ext uri="{FF2B5EF4-FFF2-40B4-BE49-F238E27FC236}">
                <a16:creationId xmlns:a16="http://schemas.microsoft.com/office/drawing/2014/main" id="{59F42F00-DB84-42E0-B8AA-AB569823BD56}"/>
              </a:ext>
            </a:extLst>
          </p:cNvPr>
          <p:cNvSpPr/>
          <p:nvPr/>
        </p:nvSpPr>
        <p:spPr>
          <a:xfrm>
            <a:off x="1328198" y="2354936"/>
            <a:ext cx="9535604" cy="2016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0" name="Gruppieren 19">
            <a:extLst>
              <a:ext uri="{FF2B5EF4-FFF2-40B4-BE49-F238E27FC236}">
                <a16:creationId xmlns:a16="http://schemas.microsoft.com/office/drawing/2014/main" id="{D4D7474E-2DCA-465A-A26B-8A9FD4CAEB61}"/>
              </a:ext>
            </a:extLst>
          </p:cNvPr>
          <p:cNvGrpSpPr/>
          <p:nvPr/>
        </p:nvGrpSpPr>
        <p:grpSpPr>
          <a:xfrm>
            <a:off x="1804978" y="2022107"/>
            <a:ext cx="6674922" cy="450909"/>
            <a:chOff x="476780" y="63327"/>
            <a:chExt cx="6674922" cy="450909"/>
          </a:xfrm>
        </p:grpSpPr>
        <p:sp>
          <p:nvSpPr>
            <p:cNvPr id="21" name="Rechteck: abgerundete Ecken 20">
              <a:extLst>
                <a:ext uri="{FF2B5EF4-FFF2-40B4-BE49-F238E27FC236}">
                  <a16:creationId xmlns:a16="http://schemas.microsoft.com/office/drawing/2014/main" id="{22FB3251-512A-4316-9248-0DCC0DFF0D4D}"/>
                </a:ext>
              </a:extLst>
            </p:cNvPr>
            <p:cNvSpPr/>
            <p:nvPr/>
          </p:nvSpPr>
          <p:spPr>
            <a:xfrm>
              <a:off x="476780" y="63327"/>
              <a:ext cx="6674922" cy="450909"/>
            </a:xfrm>
            <a:prstGeom prst="roundRect">
              <a:avLst/>
            </a:prstGeom>
            <a:solidFill>
              <a:schemeClr val="bg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echteck: abgerundete Ecken 5">
              <a:extLst>
                <a:ext uri="{FF2B5EF4-FFF2-40B4-BE49-F238E27FC236}">
                  <a16:creationId xmlns:a16="http://schemas.microsoft.com/office/drawing/2014/main" id="{437598F1-84C0-4A88-B2A1-16B061EE2695}"/>
                </a:ext>
              </a:extLst>
            </p:cNvPr>
            <p:cNvSpPr txBox="1"/>
            <p:nvPr/>
          </p:nvSpPr>
          <p:spPr>
            <a:xfrm>
              <a:off x="498792" y="85339"/>
              <a:ext cx="6630898" cy="4068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2296" tIns="0" rIns="252296" bIns="0" numCol="1" spcCol="1270" anchor="ctr" anchorCtr="0">
              <a:noAutofit/>
            </a:bodyPr>
            <a:lstStyle/>
            <a:p>
              <a:pPr marL="0" lvl="0" indent="0" algn="ctr" defTabSz="711200">
                <a:lnSpc>
                  <a:spcPct val="90000"/>
                </a:lnSpc>
                <a:spcBef>
                  <a:spcPct val="0"/>
                </a:spcBef>
                <a:spcAft>
                  <a:spcPct val="35000"/>
                </a:spcAft>
                <a:buNone/>
              </a:pPr>
              <a:r>
                <a:rPr lang="en-US" sz="1600" kern="1200" dirty="0"/>
                <a:t>Tasks to do: </a:t>
              </a:r>
              <a:endParaRPr lang="de-DE" sz="1600" kern="1200" dirty="0"/>
            </a:p>
          </p:txBody>
        </p:sp>
      </p:grpSp>
    </p:spTree>
    <p:extLst>
      <p:ext uri="{BB962C8B-B14F-4D97-AF65-F5344CB8AC3E}">
        <p14:creationId xmlns:p14="http://schemas.microsoft.com/office/powerpoint/2010/main" val="643561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3B303-4FAE-4696-8B59-1B45719BDEFA}"/>
              </a:ext>
            </a:extLst>
          </p:cNvPr>
          <p:cNvSpPr txBox="1">
            <a:spLocks/>
          </p:cNvSpPr>
          <p:nvPr/>
        </p:nvSpPr>
        <p:spPr>
          <a:xfrm>
            <a:off x="1066800" y="2125204"/>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de-DE" sz="4000" dirty="0"/>
              <a:t>General </a:t>
            </a:r>
            <a:r>
              <a:rPr lang="de-DE" sz="4000" dirty="0" err="1"/>
              <a:t>Overview</a:t>
            </a:r>
            <a:r>
              <a:rPr lang="de-DE" sz="4000" dirty="0"/>
              <a:t>: </a:t>
            </a:r>
            <a:r>
              <a:rPr lang="de-DE" sz="4000" dirty="0" err="1"/>
              <a:t>Intellectual</a:t>
            </a:r>
            <a:r>
              <a:rPr lang="de-DE" sz="4000" dirty="0"/>
              <a:t> Outputs </a:t>
            </a:r>
            <a:r>
              <a:rPr lang="de-DE" sz="4000" dirty="0" err="1"/>
              <a:t>of</a:t>
            </a:r>
            <a:r>
              <a:rPr lang="de-DE" sz="4000" dirty="0"/>
              <a:t> SAFE</a:t>
            </a:r>
          </a:p>
          <a:p>
            <a:pPr algn="ctr"/>
            <a:endParaRPr lang="de-DE" sz="4000" dirty="0"/>
          </a:p>
          <a:p>
            <a:pPr algn="ctr"/>
            <a:r>
              <a:rPr lang="de-DE" dirty="0"/>
              <a:t>In Detail: I</a:t>
            </a:r>
            <a:r>
              <a:rPr lang="en-GB" dirty="0"/>
              <a:t>O5 SAFE – Creation of streaming videos, didactic materials</a:t>
            </a:r>
            <a:endParaRPr lang="de-DE" dirty="0"/>
          </a:p>
        </p:txBody>
      </p:sp>
    </p:spTree>
    <p:extLst>
      <p:ext uri="{BB962C8B-B14F-4D97-AF65-F5344CB8AC3E}">
        <p14:creationId xmlns:p14="http://schemas.microsoft.com/office/powerpoint/2010/main" val="96309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1BBFE-A4CF-45DD-897F-C23596C02808}"/>
              </a:ext>
            </a:extLst>
          </p:cNvPr>
          <p:cNvSpPr>
            <a:spLocks noGrp="1"/>
          </p:cNvSpPr>
          <p:nvPr>
            <p:ph type="title"/>
          </p:nvPr>
        </p:nvSpPr>
        <p:spPr/>
        <p:txBody>
          <a:bodyPr>
            <a:normAutofit fontScale="90000"/>
          </a:bodyPr>
          <a:lstStyle/>
          <a:p>
            <a:r>
              <a:rPr lang="en-GB" dirty="0"/>
              <a:t>IO5 SAFE –  Creation of streaming </a:t>
            </a:r>
            <a:br>
              <a:rPr lang="en-GB" dirty="0"/>
            </a:br>
            <a:r>
              <a:rPr lang="en-GB" dirty="0"/>
              <a:t>videos, didactic materials</a:t>
            </a:r>
            <a:endParaRPr lang="de-DE" dirty="0"/>
          </a:p>
        </p:txBody>
      </p:sp>
      <p:sp>
        <p:nvSpPr>
          <p:cNvPr id="3" name="Inhaltsplatzhalter 2">
            <a:extLst>
              <a:ext uri="{FF2B5EF4-FFF2-40B4-BE49-F238E27FC236}">
                <a16:creationId xmlns:a16="http://schemas.microsoft.com/office/drawing/2014/main" id="{DE7ACC4F-FDC7-4694-9CEC-E9EB82345125}"/>
              </a:ext>
            </a:extLst>
          </p:cNvPr>
          <p:cNvSpPr>
            <a:spLocks noGrp="1"/>
          </p:cNvSpPr>
          <p:nvPr>
            <p:ph idx="1"/>
          </p:nvPr>
        </p:nvSpPr>
        <p:spPr/>
        <p:txBody>
          <a:bodyPr>
            <a:normAutofit fontScale="85000" lnSpcReduction="20000"/>
          </a:bodyPr>
          <a:lstStyle/>
          <a:p>
            <a:r>
              <a:rPr lang="de-DE" dirty="0"/>
              <a:t>Start date:	01.09.2021</a:t>
            </a:r>
          </a:p>
          <a:p>
            <a:r>
              <a:rPr lang="de-DE" dirty="0"/>
              <a:t>End date: 	01.12.2022</a:t>
            </a:r>
          </a:p>
          <a:p>
            <a:r>
              <a:rPr lang="de-DE" dirty="0" err="1"/>
              <a:t>Leading</a:t>
            </a:r>
            <a:r>
              <a:rPr lang="de-DE" dirty="0"/>
              <a:t> Organisation: </a:t>
            </a:r>
            <a:r>
              <a:rPr lang="de-DE" dirty="0" err="1"/>
              <a:t>Ingenious</a:t>
            </a:r>
            <a:r>
              <a:rPr lang="de-DE" dirty="0"/>
              <a:t> Knowledge </a:t>
            </a:r>
          </a:p>
          <a:p>
            <a:r>
              <a:rPr lang="de-DE" dirty="0" err="1"/>
              <a:t>Languages</a:t>
            </a:r>
            <a:r>
              <a:rPr lang="de-DE" dirty="0"/>
              <a:t>: </a:t>
            </a:r>
            <a:r>
              <a:rPr lang="en-US" dirty="0"/>
              <a:t>DE, EN, CZ, ES</a:t>
            </a:r>
          </a:p>
          <a:p>
            <a:r>
              <a:rPr lang="en-US" dirty="0"/>
              <a:t>IO5 SAFE – Creation of streaming videos, didactic materials</a:t>
            </a:r>
          </a:p>
          <a:p>
            <a:pPr>
              <a:buFont typeface="Wingdings" panose="05000000000000000000" pitchFamily="2" charset="2"/>
              <a:buChar char="§"/>
            </a:pPr>
            <a:r>
              <a:rPr lang="en-US" dirty="0"/>
              <a:t> streaming videos will be recorded, and provided</a:t>
            </a:r>
          </a:p>
          <a:p>
            <a:pPr>
              <a:buFont typeface="Wingdings" panose="05000000000000000000" pitchFamily="2" charset="2"/>
              <a:buChar char="§"/>
            </a:pPr>
            <a:r>
              <a:rPr lang="en-US" dirty="0"/>
              <a:t> To support blended learning and also the transfer of the project results it is important to provide pedagogical resources, didactic materials and additional learning materials. </a:t>
            </a:r>
          </a:p>
          <a:p>
            <a:pPr>
              <a:buFont typeface="Wingdings" panose="05000000000000000000" pitchFamily="2" charset="2"/>
              <a:buChar char="§"/>
            </a:pPr>
            <a:r>
              <a:rPr lang="en-US" dirty="0"/>
              <a:t> information on the streaming activities are important. </a:t>
            </a:r>
          </a:p>
          <a:p>
            <a:endParaRPr lang="en-US" dirty="0"/>
          </a:p>
          <a:p>
            <a:r>
              <a:rPr lang="en-US" dirty="0"/>
              <a:t>The curriculum goes hand in hand with such videos and didactical materials and resources for teachers who want to integrate it in their lessons. The additional didactic materials, the learning and teaching and the streaming videos will be OER.</a:t>
            </a:r>
            <a:endParaRPr lang="de-DE" dirty="0"/>
          </a:p>
        </p:txBody>
      </p:sp>
    </p:spTree>
    <p:extLst>
      <p:ext uri="{BB962C8B-B14F-4D97-AF65-F5344CB8AC3E}">
        <p14:creationId xmlns:p14="http://schemas.microsoft.com/office/powerpoint/2010/main" val="152549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1BBFE-A4CF-45DD-897F-C23596C02808}"/>
              </a:ext>
            </a:extLst>
          </p:cNvPr>
          <p:cNvSpPr>
            <a:spLocks noGrp="1"/>
          </p:cNvSpPr>
          <p:nvPr>
            <p:ph type="title"/>
          </p:nvPr>
        </p:nvSpPr>
        <p:spPr/>
        <p:txBody>
          <a:bodyPr>
            <a:normAutofit fontScale="90000"/>
          </a:bodyPr>
          <a:lstStyle/>
          <a:p>
            <a:r>
              <a:rPr lang="en-GB" dirty="0"/>
              <a:t>IO5 SAFE –  Creation of streaming </a:t>
            </a:r>
            <a:br>
              <a:rPr lang="en-GB" dirty="0"/>
            </a:br>
            <a:r>
              <a:rPr lang="en-GB" dirty="0"/>
              <a:t>videos, didactic materials</a:t>
            </a:r>
            <a:endParaRPr lang="de-DE" dirty="0"/>
          </a:p>
        </p:txBody>
      </p:sp>
      <p:graphicFrame>
        <p:nvGraphicFramePr>
          <p:cNvPr id="4" name="Diagramm 3">
            <a:extLst>
              <a:ext uri="{FF2B5EF4-FFF2-40B4-BE49-F238E27FC236}">
                <a16:creationId xmlns:a16="http://schemas.microsoft.com/office/drawing/2014/main" id="{6AE632D8-95CA-4A8F-B6E6-BEDD5EEB2303}"/>
              </a:ext>
            </a:extLst>
          </p:cNvPr>
          <p:cNvGraphicFramePr/>
          <p:nvPr>
            <p:extLst/>
          </p:nvPr>
        </p:nvGraphicFramePr>
        <p:xfrm>
          <a:off x="1036320" y="1737360"/>
          <a:ext cx="8800138" cy="4194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3277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3B303-4FAE-4696-8B59-1B45719BDEFA}"/>
              </a:ext>
            </a:extLst>
          </p:cNvPr>
          <p:cNvSpPr txBox="1">
            <a:spLocks/>
          </p:cNvSpPr>
          <p:nvPr/>
        </p:nvSpPr>
        <p:spPr>
          <a:xfrm>
            <a:off x="1066800" y="2076217"/>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de-DE" sz="4000" dirty="0"/>
              <a:t>General </a:t>
            </a:r>
            <a:r>
              <a:rPr lang="de-DE" sz="4000" dirty="0" err="1"/>
              <a:t>Overview</a:t>
            </a:r>
            <a:r>
              <a:rPr lang="de-DE" sz="4000" dirty="0"/>
              <a:t>: </a:t>
            </a:r>
            <a:r>
              <a:rPr lang="de-DE" sz="4000" dirty="0" err="1"/>
              <a:t>Intellectual</a:t>
            </a:r>
            <a:r>
              <a:rPr lang="de-DE" sz="4000" dirty="0"/>
              <a:t> Outputs </a:t>
            </a:r>
            <a:r>
              <a:rPr lang="de-DE" sz="4000" dirty="0" err="1"/>
              <a:t>of</a:t>
            </a:r>
            <a:r>
              <a:rPr lang="de-DE" sz="4000" dirty="0"/>
              <a:t> SAFE</a:t>
            </a:r>
          </a:p>
          <a:p>
            <a:pPr algn="ctr"/>
            <a:endParaRPr lang="de-DE" sz="4000" dirty="0"/>
          </a:p>
          <a:p>
            <a:pPr algn="ctr"/>
            <a:r>
              <a:rPr lang="de-DE" dirty="0"/>
              <a:t>In Detail: I</a:t>
            </a:r>
            <a:r>
              <a:rPr lang="en-GB" dirty="0"/>
              <a:t>O6 SAFE – The teacher handbook on the eLearning approach and the SAFE-Streaming-in-School-Education-book</a:t>
            </a:r>
            <a:endParaRPr lang="de-DE" dirty="0"/>
          </a:p>
        </p:txBody>
      </p:sp>
    </p:spTree>
    <p:extLst>
      <p:ext uri="{BB962C8B-B14F-4D97-AF65-F5344CB8AC3E}">
        <p14:creationId xmlns:p14="http://schemas.microsoft.com/office/powerpoint/2010/main" val="71506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1BBFE-A4CF-45DD-897F-C23596C02808}"/>
              </a:ext>
            </a:extLst>
          </p:cNvPr>
          <p:cNvSpPr>
            <a:spLocks noGrp="1"/>
          </p:cNvSpPr>
          <p:nvPr>
            <p:ph type="title"/>
          </p:nvPr>
        </p:nvSpPr>
        <p:spPr>
          <a:xfrm>
            <a:off x="1097280" y="286604"/>
            <a:ext cx="10058400" cy="1362582"/>
          </a:xfrm>
        </p:spPr>
        <p:txBody>
          <a:bodyPr>
            <a:noAutofit/>
          </a:bodyPr>
          <a:lstStyle/>
          <a:p>
            <a:r>
              <a:rPr lang="en-GB" sz="3600" dirty="0"/>
              <a:t>IO6 SAFE – The teacher handbook</a:t>
            </a:r>
            <a:br>
              <a:rPr lang="en-GB" sz="3600" dirty="0"/>
            </a:br>
            <a:r>
              <a:rPr lang="en-GB" sz="3600" dirty="0"/>
              <a:t>on the eLearning approach and the </a:t>
            </a:r>
            <a:br>
              <a:rPr lang="en-GB" sz="3600" dirty="0"/>
            </a:br>
            <a:r>
              <a:rPr lang="en-GB" sz="3600" dirty="0"/>
              <a:t>SAFE-Streaming-in-School-Education-book</a:t>
            </a:r>
            <a:endParaRPr lang="de-DE" sz="3600" dirty="0"/>
          </a:p>
        </p:txBody>
      </p:sp>
      <p:sp>
        <p:nvSpPr>
          <p:cNvPr id="3" name="Inhaltsplatzhalter 2">
            <a:extLst>
              <a:ext uri="{FF2B5EF4-FFF2-40B4-BE49-F238E27FC236}">
                <a16:creationId xmlns:a16="http://schemas.microsoft.com/office/drawing/2014/main" id="{DE7ACC4F-FDC7-4694-9CEC-E9EB82345125}"/>
              </a:ext>
            </a:extLst>
          </p:cNvPr>
          <p:cNvSpPr>
            <a:spLocks noGrp="1"/>
          </p:cNvSpPr>
          <p:nvPr>
            <p:ph idx="1"/>
          </p:nvPr>
        </p:nvSpPr>
        <p:spPr>
          <a:xfrm>
            <a:off x="1097280" y="1845733"/>
            <a:ext cx="10058400" cy="4421901"/>
          </a:xfrm>
        </p:spPr>
        <p:txBody>
          <a:bodyPr>
            <a:normAutofit fontScale="55000" lnSpcReduction="20000"/>
          </a:bodyPr>
          <a:lstStyle/>
          <a:p>
            <a:r>
              <a:rPr lang="de-DE" sz="2500" dirty="0"/>
              <a:t>Start date: 		01.03.2022</a:t>
            </a:r>
          </a:p>
          <a:p>
            <a:r>
              <a:rPr lang="de-DE" sz="2500" dirty="0"/>
              <a:t>End date: 		28.02.2023</a:t>
            </a:r>
          </a:p>
          <a:p>
            <a:r>
              <a:rPr lang="de-DE" sz="2500" dirty="0" err="1"/>
              <a:t>Leading</a:t>
            </a:r>
            <a:r>
              <a:rPr lang="de-DE" sz="2500" dirty="0"/>
              <a:t> Organisation: University </a:t>
            </a:r>
            <a:r>
              <a:rPr lang="de-DE" sz="2500" dirty="0" err="1"/>
              <a:t>of</a:t>
            </a:r>
            <a:r>
              <a:rPr lang="de-DE" sz="2500" dirty="0"/>
              <a:t> Paderborn </a:t>
            </a:r>
          </a:p>
          <a:p>
            <a:r>
              <a:rPr lang="de-DE" sz="2500" dirty="0" err="1"/>
              <a:t>Languages</a:t>
            </a:r>
            <a:r>
              <a:rPr lang="de-DE" sz="2500" dirty="0"/>
              <a:t>: </a:t>
            </a:r>
            <a:r>
              <a:rPr lang="en-US" sz="2500" dirty="0"/>
              <a:t>EN</a:t>
            </a:r>
          </a:p>
          <a:p>
            <a:endParaRPr lang="en-US" dirty="0"/>
          </a:p>
          <a:p>
            <a:r>
              <a:rPr lang="en-US" sz="3200" b="1" dirty="0"/>
              <a:t>IO6 – SAFE teacher handbook on eLearning approach and the SAFE- Streaming in School Education book</a:t>
            </a:r>
          </a:p>
          <a:p>
            <a:pPr>
              <a:buFont typeface="Wingdings" panose="05000000000000000000" pitchFamily="2" charset="2"/>
              <a:buChar char="§"/>
            </a:pPr>
            <a:r>
              <a:rPr lang="en-US" sz="3200" dirty="0"/>
              <a:t> A real published book with for eLearning approach and the SAFE Streaming approach, with </a:t>
            </a:r>
          </a:p>
          <a:p>
            <a:pPr lvl="1">
              <a:buFont typeface="Wingdings" panose="05000000000000000000" pitchFamily="2" charset="2"/>
              <a:buChar char="§"/>
            </a:pPr>
            <a:r>
              <a:rPr lang="en-US" sz="2900" dirty="0"/>
              <a:t>hints, help and guidelines which will be available on the book market.</a:t>
            </a:r>
          </a:p>
          <a:p>
            <a:pPr>
              <a:buFont typeface="Wingdings" panose="05000000000000000000" pitchFamily="2" charset="2"/>
              <a:buChar char="§"/>
            </a:pPr>
            <a:r>
              <a:rPr lang="en-US" sz="3200" dirty="0"/>
              <a:t> provides information about innovative learning processes using streaming at school. </a:t>
            </a:r>
          </a:p>
          <a:p>
            <a:endParaRPr lang="en-US" sz="3200" dirty="0"/>
          </a:p>
          <a:p>
            <a:r>
              <a:rPr lang="en-US" sz="3200" b="1" dirty="0"/>
              <a:t>Target group: </a:t>
            </a:r>
          </a:p>
          <a:p>
            <a:pPr>
              <a:buFont typeface="Wingdings" panose="05000000000000000000" pitchFamily="2" charset="2"/>
              <a:buChar char="§"/>
            </a:pPr>
            <a:r>
              <a:rPr lang="en-US" sz="3200" dirty="0"/>
              <a:t> teachers, trainers and schools as well as all interested readers about streaming approaches in school</a:t>
            </a:r>
          </a:p>
          <a:p>
            <a:endParaRPr lang="de-DE" dirty="0"/>
          </a:p>
        </p:txBody>
      </p:sp>
    </p:spTree>
    <p:extLst>
      <p:ext uri="{BB962C8B-B14F-4D97-AF65-F5344CB8AC3E}">
        <p14:creationId xmlns:p14="http://schemas.microsoft.com/office/powerpoint/2010/main" val="8187522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1BBFE-A4CF-45DD-897F-C23596C02808}"/>
              </a:ext>
            </a:extLst>
          </p:cNvPr>
          <p:cNvSpPr>
            <a:spLocks noGrp="1"/>
          </p:cNvSpPr>
          <p:nvPr>
            <p:ph type="title"/>
          </p:nvPr>
        </p:nvSpPr>
        <p:spPr>
          <a:xfrm>
            <a:off x="1097280" y="776461"/>
            <a:ext cx="10058400" cy="823740"/>
          </a:xfrm>
        </p:spPr>
        <p:txBody>
          <a:bodyPr>
            <a:noAutofit/>
          </a:bodyPr>
          <a:lstStyle/>
          <a:p>
            <a:r>
              <a:rPr lang="en-GB" sz="3600" dirty="0"/>
              <a:t>IO6 SAFE – The teacher handbook</a:t>
            </a:r>
            <a:br>
              <a:rPr lang="en-GB" sz="3600" dirty="0"/>
            </a:br>
            <a:r>
              <a:rPr lang="en-GB" sz="3600" dirty="0"/>
              <a:t>on the eLearning approach and the </a:t>
            </a:r>
            <a:br>
              <a:rPr lang="en-GB" sz="3600" dirty="0"/>
            </a:br>
            <a:r>
              <a:rPr lang="en-GB" sz="3600" dirty="0"/>
              <a:t>SAFE-Streaming-in-School-Education-book</a:t>
            </a:r>
            <a:endParaRPr lang="de-DE" sz="3600" dirty="0"/>
          </a:p>
        </p:txBody>
      </p:sp>
      <p:sp>
        <p:nvSpPr>
          <p:cNvPr id="3" name="Inhaltsplatzhalter 2">
            <a:extLst>
              <a:ext uri="{FF2B5EF4-FFF2-40B4-BE49-F238E27FC236}">
                <a16:creationId xmlns:a16="http://schemas.microsoft.com/office/drawing/2014/main" id="{DE7ACC4F-FDC7-4694-9CEC-E9EB82345125}"/>
              </a:ext>
            </a:extLst>
          </p:cNvPr>
          <p:cNvSpPr>
            <a:spLocks noGrp="1"/>
          </p:cNvSpPr>
          <p:nvPr>
            <p:ph idx="1"/>
          </p:nvPr>
        </p:nvSpPr>
        <p:spPr>
          <a:xfrm>
            <a:off x="1097280" y="1845733"/>
            <a:ext cx="10058400" cy="4501801"/>
          </a:xfrm>
        </p:spPr>
        <p:txBody>
          <a:bodyPr>
            <a:normAutofit fontScale="85000" lnSpcReduction="20000"/>
          </a:bodyPr>
          <a:lstStyle/>
          <a:p>
            <a:r>
              <a:rPr lang="en-US" b="1" dirty="0"/>
              <a:t>IO6 – SAFE teacher handbook on eLearning approach and the SAFE- Streaming in School Education book</a:t>
            </a:r>
          </a:p>
          <a:p>
            <a:r>
              <a:rPr lang="en-US" b="1" dirty="0"/>
              <a:t>First draft – SAFE book </a:t>
            </a:r>
          </a:p>
          <a:p>
            <a:r>
              <a:rPr lang="en-US" b="1" dirty="0"/>
              <a:t>Table of content</a:t>
            </a:r>
          </a:p>
          <a:p>
            <a:pPr marL="514350" indent="-514350">
              <a:buFont typeface="+mj-lt"/>
              <a:buAutoNum type="romanUcPeriod"/>
            </a:pPr>
            <a:r>
              <a:rPr lang="en-US" dirty="0"/>
              <a:t>Overview on the current situation under COVID-19</a:t>
            </a:r>
          </a:p>
          <a:p>
            <a:pPr marL="514350" indent="-514350">
              <a:buFont typeface="+mj-lt"/>
              <a:buAutoNum type="romanUcPeriod"/>
            </a:pPr>
            <a:r>
              <a:rPr lang="en-US" dirty="0"/>
              <a:t>Overview on the DISK-Online approach</a:t>
            </a:r>
          </a:p>
          <a:p>
            <a:pPr marL="514350" indent="-514350">
              <a:buFont typeface="+mj-lt"/>
              <a:buAutoNum type="romanUcPeriod"/>
            </a:pPr>
            <a:r>
              <a:rPr lang="en-US" dirty="0"/>
              <a:t>Overview on the streaming for Schools European Concept</a:t>
            </a:r>
          </a:p>
          <a:p>
            <a:pPr marL="806958" lvl="1" indent="-514350">
              <a:buFont typeface="+mj-lt"/>
              <a:buAutoNum type="romanUcPeriod"/>
            </a:pPr>
            <a:r>
              <a:rPr lang="en-US" dirty="0"/>
              <a:t>Insights in the acceptance research</a:t>
            </a:r>
          </a:p>
          <a:p>
            <a:pPr marL="806958" lvl="1" indent="-514350">
              <a:buFont typeface="+mj-lt"/>
              <a:buAutoNum type="romanUcPeriod"/>
            </a:pPr>
            <a:r>
              <a:rPr lang="en-US" dirty="0"/>
              <a:t>the chances and challenges of the teacher training SAFE course</a:t>
            </a:r>
          </a:p>
          <a:p>
            <a:pPr marL="806958" lvl="1" indent="-514350">
              <a:buFont typeface="+mj-lt"/>
              <a:buAutoNum type="romanUcPeriod"/>
            </a:pPr>
            <a:r>
              <a:rPr lang="en-US" dirty="0"/>
              <a:t>the SAFE teacher training curriculum</a:t>
            </a:r>
          </a:p>
          <a:p>
            <a:pPr marL="514350" indent="-514350">
              <a:buFont typeface="+mj-lt"/>
              <a:buAutoNum type="romanUcPeriod"/>
            </a:pPr>
            <a:r>
              <a:rPr lang="en-US" dirty="0"/>
              <a:t>Evaluation results of the SAFE Implementation</a:t>
            </a:r>
          </a:p>
          <a:p>
            <a:pPr marL="514350" indent="-514350">
              <a:buFont typeface="+mj-lt"/>
              <a:buAutoNum type="romanUcPeriod"/>
            </a:pPr>
            <a:r>
              <a:rPr lang="en-US" dirty="0"/>
              <a:t>A Step-by-Step guide to enter </a:t>
            </a:r>
            <a:r>
              <a:rPr lang="en-US" dirty="0" err="1"/>
              <a:t>Streamlabs</a:t>
            </a:r>
            <a:r>
              <a:rPr lang="en-US" dirty="0"/>
              <a:t> OBS and the streaming platform</a:t>
            </a:r>
          </a:p>
          <a:p>
            <a:pPr marL="806958" lvl="1" indent="-514350">
              <a:buFont typeface="+mj-lt"/>
              <a:buAutoNum type="romanUcPeriod"/>
            </a:pPr>
            <a:r>
              <a:rPr lang="en-US" dirty="0"/>
              <a:t>Challenges and Chances</a:t>
            </a:r>
          </a:p>
          <a:p>
            <a:pPr marL="806958" lvl="1" indent="-514350">
              <a:buFont typeface="+mj-lt"/>
              <a:buAutoNum type="romanUcPeriod"/>
            </a:pPr>
            <a:r>
              <a:rPr lang="en-US" dirty="0"/>
              <a:t>Future developments</a:t>
            </a:r>
          </a:p>
          <a:p>
            <a:pPr marL="514350" indent="-514350">
              <a:buFont typeface="+mj-lt"/>
              <a:buAutoNum type="romanUcPeriod"/>
            </a:pPr>
            <a:r>
              <a:rPr lang="en-US" dirty="0"/>
              <a:t>Etc.</a:t>
            </a:r>
          </a:p>
          <a:p>
            <a:endParaRPr lang="de-DE" dirty="0"/>
          </a:p>
        </p:txBody>
      </p:sp>
    </p:spTree>
    <p:extLst>
      <p:ext uri="{BB962C8B-B14F-4D97-AF65-F5344CB8AC3E}">
        <p14:creationId xmlns:p14="http://schemas.microsoft.com/office/powerpoint/2010/main" val="4010067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1BBFE-A4CF-45DD-897F-C23596C02808}"/>
              </a:ext>
            </a:extLst>
          </p:cNvPr>
          <p:cNvSpPr>
            <a:spLocks noGrp="1"/>
          </p:cNvSpPr>
          <p:nvPr>
            <p:ph type="title"/>
          </p:nvPr>
        </p:nvSpPr>
        <p:spPr>
          <a:xfrm>
            <a:off x="1097280" y="662162"/>
            <a:ext cx="10058400" cy="823740"/>
          </a:xfrm>
        </p:spPr>
        <p:txBody>
          <a:bodyPr>
            <a:noAutofit/>
          </a:bodyPr>
          <a:lstStyle/>
          <a:p>
            <a:r>
              <a:rPr lang="en-GB" sz="3600" dirty="0"/>
              <a:t>IO6 SAFE – The teacher handbook</a:t>
            </a:r>
            <a:br>
              <a:rPr lang="en-GB" sz="3600" dirty="0"/>
            </a:br>
            <a:r>
              <a:rPr lang="en-GB" sz="3600" dirty="0"/>
              <a:t>on the eLearning approach and the </a:t>
            </a:r>
            <a:br>
              <a:rPr lang="en-GB" sz="3600" dirty="0"/>
            </a:br>
            <a:r>
              <a:rPr lang="en-GB" sz="3600" dirty="0"/>
              <a:t>SAFE-Streaming-in-School-Education-book</a:t>
            </a:r>
            <a:endParaRPr lang="de-DE" sz="3600" dirty="0"/>
          </a:p>
        </p:txBody>
      </p:sp>
      <p:graphicFrame>
        <p:nvGraphicFramePr>
          <p:cNvPr id="4" name="Diagramm 3">
            <a:extLst>
              <a:ext uri="{FF2B5EF4-FFF2-40B4-BE49-F238E27FC236}">
                <a16:creationId xmlns:a16="http://schemas.microsoft.com/office/drawing/2014/main" id="{CDF55B8B-1BB0-4DD1-8735-0B643DCD6F19}"/>
              </a:ext>
            </a:extLst>
          </p:cNvPr>
          <p:cNvGraphicFramePr/>
          <p:nvPr>
            <p:extLst>
              <p:ext uri="{D42A27DB-BD31-4B8C-83A1-F6EECF244321}">
                <p14:modId xmlns:p14="http://schemas.microsoft.com/office/powerpoint/2010/main" val="1383189478"/>
              </p:ext>
            </p:extLst>
          </p:nvPr>
        </p:nvGraphicFramePr>
        <p:xfrm>
          <a:off x="1036320" y="1387184"/>
          <a:ext cx="9493780" cy="4743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42496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3B303-4FAE-4696-8B59-1B45719BDEFA}"/>
              </a:ext>
            </a:extLst>
          </p:cNvPr>
          <p:cNvSpPr txBox="1">
            <a:spLocks/>
          </p:cNvSpPr>
          <p:nvPr/>
        </p:nvSpPr>
        <p:spPr>
          <a:xfrm>
            <a:off x="1066800" y="2141531"/>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de-DE" sz="4000" dirty="0"/>
              <a:t>General </a:t>
            </a:r>
            <a:r>
              <a:rPr lang="de-DE" sz="4000" dirty="0" err="1"/>
              <a:t>Overview</a:t>
            </a:r>
            <a:r>
              <a:rPr lang="de-DE" sz="4000" dirty="0"/>
              <a:t>: </a:t>
            </a:r>
            <a:r>
              <a:rPr lang="de-DE" sz="4000" dirty="0" err="1"/>
              <a:t>Intellectual</a:t>
            </a:r>
            <a:r>
              <a:rPr lang="de-DE" sz="4000" dirty="0"/>
              <a:t> Outputs </a:t>
            </a:r>
            <a:r>
              <a:rPr lang="de-DE" sz="4000" dirty="0" err="1"/>
              <a:t>of</a:t>
            </a:r>
            <a:r>
              <a:rPr lang="de-DE" sz="4000" dirty="0"/>
              <a:t> SAFE</a:t>
            </a:r>
          </a:p>
          <a:p>
            <a:pPr algn="ctr"/>
            <a:endParaRPr lang="de-DE" sz="4000" dirty="0"/>
          </a:p>
          <a:p>
            <a:pPr algn="ctr"/>
            <a:r>
              <a:rPr lang="de-DE" dirty="0"/>
              <a:t>In Detail: I</a:t>
            </a:r>
            <a:r>
              <a:rPr lang="en-GB" dirty="0"/>
              <a:t>O7 SAFE –  Policy Paper and Layman ́s report learning</a:t>
            </a:r>
            <a:br>
              <a:rPr lang="en-GB" dirty="0"/>
            </a:br>
            <a:r>
              <a:rPr lang="en-GB" dirty="0"/>
              <a:t>with streaming tools </a:t>
            </a:r>
            <a:endParaRPr lang="de-DE" dirty="0"/>
          </a:p>
        </p:txBody>
      </p:sp>
      <p:sp>
        <p:nvSpPr>
          <p:cNvPr id="3" name="Rechteck: abgerundete Ecken 2">
            <a:extLst>
              <a:ext uri="{FF2B5EF4-FFF2-40B4-BE49-F238E27FC236}">
                <a16:creationId xmlns:a16="http://schemas.microsoft.com/office/drawing/2014/main" id="{CE97117B-30F2-4BD8-A3B7-383BFA0BC354}"/>
              </a:ext>
            </a:extLst>
          </p:cNvPr>
          <p:cNvSpPr/>
          <p:nvPr/>
        </p:nvSpPr>
        <p:spPr>
          <a:xfrm>
            <a:off x="653143" y="865415"/>
            <a:ext cx="2786742" cy="5715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FFFF00"/>
                </a:solidFill>
              </a:rPr>
              <a:t>Not financed by the NA/EU –</a:t>
            </a:r>
            <a:br>
              <a:rPr lang="de-DE" sz="1600" dirty="0">
                <a:solidFill>
                  <a:srgbClr val="FFFF00"/>
                </a:solidFill>
              </a:rPr>
            </a:br>
            <a:r>
              <a:rPr lang="de-DE" sz="1600" dirty="0">
                <a:solidFill>
                  <a:srgbClr val="FFFF00"/>
                </a:solidFill>
              </a:rPr>
              <a:t>no staff budget</a:t>
            </a:r>
          </a:p>
        </p:txBody>
      </p:sp>
    </p:spTree>
    <p:extLst>
      <p:ext uri="{BB962C8B-B14F-4D97-AF65-F5344CB8AC3E}">
        <p14:creationId xmlns:p14="http://schemas.microsoft.com/office/powerpoint/2010/main" val="158648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1BBFE-A4CF-45DD-897F-C23596C02808}"/>
              </a:ext>
            </a:extLst>
          </p:cNvPr>
          <p:cNvSpPr>
            <a:spLocks noGrp="1"/>
          </p:cNvSpPr>
          <p:nvPr>
            <p:ph type="title"/>
          </p:nvPr>
        </p:nvSpPr>
        <p:spPr/>
        <p:txBody>
          <a:bodyPr>
            <a:normAutofit fontScale="90000"/>
          </a:bodyPr>
          <a:lstStyle/>
          <a:p>
            <a:r>
              <a:rPr lang="en-GB" sz="3600" dirty="0"/>
              <a:t>IO7 SAFE –  Policy Paper and Layman ́s </a:t>
            </a:r>
            <a:br>
              <a:rPr lang="en-GB" sz="3600" dirty="0"/>
            </a:br>
            <a:r>
              <a:rPr lang="en-GB" sz="3600" dirty="0"/>
              <a:t>report learning with streaming tools </a:t>
            </a:r>
            <a:endParaRPr lang="de-DE" sz="3600" dirty="0"/>
          </a:p>
        </p:txBody>
      </p:sp>
      <p:sp>
        <p:nvSpPr>
          <p:cNvPr id="3" name="Inhaltsplatzhalter 2">
            <a:extLst>
              <a:ext uri="{FF2B5EF4-FFF2-40B4-BE49-F238E27FC236}">
                <a16:creationId xmlns:a16="http://schemas.microsoft.com/office/drawing/2014/main" id="{DE7ACC4F-FDC7-4694-9CEC-E9EB82345125}"/>
              </a:ext>
            </a:extLst>
          </p:cNvPr>
          <p:cNvSpPr>
            <a:spLocks noGrp="1"/>
          </p:cNvSpPr>
          <p:nvPr>
            <p:ph idx="1"/>
          </p:nvPr>
        </p:nvSpPr>
        <p:spPr/>
        <p:txBody>
          <a:bodyPr>
            <a:normAutofit/>
          </a:bodyPr>
          <a:lstStyle/>
          <a:p>
            <a:pPr>
              <a:lnSpc>
                <a:spcPct val="110000"/>
              </a:lnSpc>
            </a:pPr>
            <a:r>
              <a:rPr lang="de-DE" sz="1800" dirty="0"/>
              <a:t>Start date:	01.11.2022</a:t>
            </a:r>
          </a:p>
          <a:p>
            <a:pPr>
              <a:lnSpc>
                <a:spcPct val="110000"/>
              </a:lnSpc>
            </a:pPr>
            <a:r>
              <a:rPr lang="de-DE" sz="1800" dirty="0"/>
              <a:t>End date: 	28.02.2023</a:t>
            </a:r>
          </a:p>
          <a:p>
            <a:pPr>
              <a:lnSpc>
                <a:spcPct val="110000"/>
              </a:lnSpc>
            </a:pPr>
            <a:r>
              <a:rPr lang="de-DE" sz="1800" dirty="0" err="1"/>
              <a:t>Leading</a:t>
            </a:r>
            <a:r>
              <a:rPr lang="de-DE" sz="1800" dirty="0"/>
              <a:t> Organisation: University </a:t>
            </a:r>
            <a:r>
              <a:rPr lang="de-DE" sz="1800" dirty="0" err="1"/>
              <a:t>of</a:t>
            </a:r>
            <a:r>
              <a:rPr lang="de-DE" sz="1800" dirty="0"/>
              <a:t> Paderborn </a:t>
            </a:r>
          </a:p>
          <a:p>
            <a:pPr>
              <a:lnSpc>
                <a:spcPct val="110000"/>
              </a:lnSpc>
            </a:pPr>
            <a:r>
              <a:rPr lang="de-DE" sz="1800" dirty="0" err="1"/>
              <a:t>Languages</a:t>
            </a:r>
            <a:r>
              <a:rPr lang="de-DE" sz="1800" dirty="0"/>
              <a:t>: </a:t>
            </a:r>
            <a:r>
              <a:rPr lang="en-US" sz="1800" dirty="0"/>
              <a:t>EN, DE, CZ, ES</a:t>
            </a:r>
          </a:p>
          <a:p>
            <a:endParaRPr lang="en-US" sz="1800" dirty="0"/>
          </a:p>
          <a:p>
            <a:r>
              <a:rPr lang="en-US" b="1" dirty="0"/>
              <a:t>IO7 SAFE – Policy Paper and Layman´s report</a:t>
            </a:r>
          </a:p>
          <a:p>
            <a:r>
              <a:rPr lang="en-US" sz="1800" b="1" dirty="0"/>
              <a:t>IO7 – A1 SAFE Policy Paper</a:t>
            </a:r>
          </a:p>
          <a:p>
            <a:r>
              <a:rPr lang="en-US" sz="1800" b="1" dirty="0"/>
              <a:t>IO7 – A2 SAFE Layman´s report</a:t>
            </a:r>
          </a:p>
        </p:txBody>
      </p:sp>
    </p:spTree>
    <p:extLst>
      <p:ext uri="{BB962C8B-B14F-4D97-AF65-F5344CB8AC3E}">
        <p14:creationId xmlns:p14="http://schemas.microsoft.com/office/powerpoint/2010/main" val="120832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6F88F4-3855-48FD-84AB-A654B9D97854}"/>
              </a:ext>
            </a:extLst>
          </p:cNvPr>
          <p:cNvSpPr>
            <a:spLocks noGrp="1"/>
          </p:cNvSpPr>
          <p:nvPr>
            <p:ph type="title"/>
          </p:nvPr>
        </p:nvSpPr>
        <p:spPr/>
        <p:txBody>
          <a:bodyPr/>
          <a:lstStyle/>
          <a:p>
            <a:r>
              <a:rPr lang="de-DE" dirty="0"/>
              <a:t>Transnational Project Meetings </a:t>
            </a:r>
          </a:p>
        </p:txBody>
      </p:sp>
      <p:pic>
        <p:nvPicPr>
          <p:cNvPr id="4" name="Grafik 3">
            <a:extLst>
              <a:ext uri="{FF2B5EF4-FFF2-40B4-BE49-F238E27FC236}">
                <a16:creationId xmlns:a16="http://schemas.microsoft.com/office/drawing/2014/main" id="{43B69E17-BAEB-41ED-92B1-1388BA7C2E57}"/>
              </a:ext>
            </a:extLst>
          </p:cNvPr>
          <p:cNvPicPr>
            <a:picLocks noChangeAspect="1"/>
          </p:cNvPicPr>
          <p:nvPr/>
        </p:nvPicPr>
        <p:blipFill>
          <a:blip r:embed="rId2"/>
          <a:stretch>
            <a:fillRect/>
          </a:stretch>
        </p:blipFill>
        <p:spPr>
          <a:xfrm>
            <a:off x="1036320" y="1816824"/>
            <a:ext cx="10401300" cy="4467225"/>
          </a:xfrm>
          <a:prstGeom prst="rect">
            <a:avLst/>
          </a:prstGeom>
        </p:spPr>
      </p:pic>
      <p:sp>
        <p:nvSpPr>
          <p:cNvPr id="5" name="Rechteck 4">
            <a:extLst>
              <a:ext uri="{FF2B5EF4-FFF2-40B4-BE49-F238E27FC236}">
                <a16:creationId xmlns:a16="http://schemas.microsoft.com/office/drawing/2014/main" id="{5344C32D-DFA8-487E-A3C7-F7D55A26C890}"/>
              </a:ext>
            </a:extLst>
          </p:cNvPr>
          <p:cNvSpPr/>
          <p:nvPr/>
        </p:nvSpPr>
        <p:spPr>
          <a:xfrm>
            <a:off x="7998781" y="2902998"/>
            <a:ext cx="1473693" cy="29828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936789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1BBFE-A4CF-45DD-897F-C23596C02808}"/>
              </a:ext>
            </a:extLst>
          </p:cNvPr>
          <p:cNvSpPr>
            <a:spLocks noGrp="1"/>
          </p:cNvSpPr>
          <p:nvPr>
            <p:ph type="title"/>
          </p:nvPr>
        </p:nvSpPr>
        <p:spPr/>
        <p:txBody>
          <a:bodyPr>
            <a:normAutofit fontScale="90000"/>
          </a:bodyPr>
          <a:lstStyle/>
          <a:p>
            <a:r>
              <a:rPr lang="en-GB" sz="3600" dirty="0"/>
              <a:t>IO7 SAFE –  Policy Paper and Layman ́s </a:t>
            </a:r>
            <a:br>
              <a:rPr lang="en-GB" sz="3600" dirty="0"/>
            </a:br>
            <a:r>
              <a:rPr lang="en-GB" sz="3600" dirty="0"/>
              <a:t>report learning with streaming tools </a:t>
            </a:r>
            <a:endParaRPr lang="de-DE" sz="3600" dirty="0"/>
          </a:p>
        </p:txBody>
      </p:sp>
      <p:sp>
        <p:nvSpPr>
          <p:cNvPr id="3" name="Inhaltsplatzhalter 2">
            <a:extLst>
              <a:ext uri="{FF2B5EF4-FFF2-40B4-BE49-F238E27FC236}">
                <a16:creationId xmlns:a16="http://schemas.microsoft.com/office/drawing/2014/main" id="{DE7ACC4F-FDC7-4694-9CEC-E9EB82345125}"/>
              </a:ext>
            </a:extLst>
          </p:cNvPr>
          <p:cNvSpPr>
            <a:spLocks noGrp="1"/>
          </p:cNvSpPr>
          <p:nvPr>
            <p:ph idx="1"/>
          </p:nvPr>
        </p:nvSpPr>
        <p:spPr/>
        <p:txBody>
          <a:bodyPr>
            <a:normAutofit fontScale="92500" lnSpcReduction="10000"/>
          </a:bodyPr>
          <a:lstStyle/>
          <a:p>
            <a:pPr marL="0" indent="0">
              <a:buNone/>
            </a:pPr>
            <a:r>
              <a:rPr lang="en-US" sz="2400" b="1" dirty="0"/>
              <a:t>IO7- A1 SAFE Policy Paper</a:t>
            </a:r>
          </a:p>
          <a:p>
            <a:pPr marL="0" indent="0">
              <a:buNone/>
            </a:pPr>
            <a:r>
              <a:rPr lang="en-US" sz="1600" b="1" dirty="0"/>
              <a:t>Consider the following key issues:</a:t>
            </a:r>
          </a:p>
          <a:p>
            <a:pPr marL="342900" indent="-342900">
              <a:buFont typeface="+mj-lt"/>
              <a:buAutoNum type="arabicPeriod"/>
            </a:pPr>
            <a:r>
              <a:rPr lang="en-US" sz="1600" dirty="0"/>
              <a:t>the importance of the use of new media approaches, eLearning activities and streaming in school education in times of COVID 19 and in the future</a:t>
            </a:r>
          </a:p>
          <a:p>
            <a:pPr marL="342900" indent="-342900">
              <a:buFont typeface="+mj-lt"/>
              <a:buAutoNum type="arabicPeriod"/>
            </a:pPr>
            <a:r>
              <a:rPr lang="en-US" sz="1600" dirty="0"/>
              <a:t>the need to focus on new emerging opportunities of learning with innovative approaches</a:t>
            </a:r>
          </a:p>
          <a:p>
            <a:pPr marL="342900" indent="-342900">
              <a:buFont typeface="+mj-lt"/>
              <a:buAutoNum type="arabicPeriod"/>
            </a:pPr>
            <a:r>
              <a:rPr lang="en-US" sz="1600" dirty="0"/>
              <a:t>the need of a solid and attuned common curricular approach</a:t>
            </a:r>
          </a:p>
          <a:p>
            <a:pPr marL="342900" indent="-342900">
              <a:buFont typeface="+mj-lt"/>
              <a:buAutoNum type="arabicPeriod"/>
            </a:pPr>
            <a:r>
              <a:rPr lang="en-US" sz="1600" dirty="0"/>
              <a:t>the importance streaming in school education in the future</a:t>
            </a:r>
          </a:p>
          <a:p>
            <a:pPr marL="342900" indent="-342900">
              <a:buFont typeface="+mj-lt"/>
              <a:buAutoNum type="arabicPeriod"/>
            </a:pPr>
            <a:r>
              <a:rPr lang="en-US" sz="1600" dirty="0"/>
              <a:t>the structure of the online teacher training and its results</a:t>
            </a:r>
          </a:p>
          <a:p>
            <a:pPr marL="342900" indent="-342900">
              <a:buFont typeface="+mj-lt"/>
              <a:buAutoNum type="arabicPeriod"/>
            </a:pPr>
            <a:r>
              <a:rPr lang="en-US" sz="1600" dirty="0"/>
              <a:t>the results of the experiences with the streaming approach</a:t>
            </a:r>
          </a:p>
          <a:p>
            <a:pPr marL="342900" indent="-342900">
              <a:buFont typeface="+mj-lt"/>
              <a:buAutoNum type="arabicPeriod"/>
            </a:pPr>
            <a:r>
              <a:rPr lang="en-US" sz="1600" dirty="0"/>
              <a:t>Insights in evaluation results and recommendations</a:t>
            </a:r>
          </a:p>
          <a:p>
            <a:pPr marL="0" indent="0">
              <a:buNone/>
            </a:pPr>
            <a:endParaRPr lang="en-US" sz="1600" dirty="0"/>
          </a:p>
          <a:p>
            <a:pPr marL="0" indent="0">
              <a:buNone/>
            </a:pPr>
            <a:r>
              <a:rPr lang="en-US" sz="1600" dirty="0"/>
              <a:t>The policy paper: will consider a change of policy (insights in:  pros and cons of each option)</a:t>
            </a:r>
          </a:p>
        </p:txBody>
      </p:sp>
    </p:spTree>
    <p:extLst>
      <p:ext uri="{BB962C8B-B14F-4D97-AF65-F5344CB8AC3E}">
        <p14:creationId xmlns:p14="http://schemas.microsoft.com/office/powerpoint/2010/main" val="3736013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1BBFE-A4CF-45DD-897F-C23596C02808}"/>
              </a:ext>
            </a:extLst>
          </p:cNvPr>
          <p:cNvSpPr>
            <a:spLocks noGrp="1"/>
          </p:cNvSpPr>
          <p:nvPr>
            <p:ph type="title"/>
          </p:nvPr>
        </p:nvSpPr>
        <p:spPr/>
        <p:txBody>
          <a:bodyPr>
            <a:normAutofit fontScale="90000"/>
          </a:bodyPr>
          <a:lstStyle/>
          <a:p>
            <a:r>
              <a:rPr lang="en-GB" sz="3600" dirty="0"/>
              <a:t>IO7 SAFE –  Policy Paper and Layman ́s </a:t>
            </a:r>
            <a:br>
              <a:rPr lang="en-GB" sz="3600" dirty="0"/>
            </a:br>
            <a:r>
              <a:rPr lang="en-GB" sz="3600" dirty="0"/>
              <a:t>report learning with streaming tools </a:t>
            </a:r>
            <a:endParaRPr lang="de-DE" sz="3600" dirty="0"/>
          </a:p>
        </p:txBody>
      </p:sp>
      <p:sp>
        <p:nvSpPr>
          <p:cNvPr id="3" name="Inhaltsplatzhalter 2">
            <a:extLst>
              <a:ext uri="{FF2B5EF4-FFF2-40B4-BE49-F238E27FC236}">
                <a16:creationId xmlns:a16="http://schemas.microsoft.com/office/drawing/2014/main" id="{DE7ACC4F-FDC7-4694-9CEC-E9EB82345125}"/>
              </a:ext>
            </a:extLst>
          </p:cNvPr>
          <p:cNvSpPr>
            <a:spLocks noGrp="1"/>
          </p:cNvSpPr>
          <p:nvPr>
            <p:ph idx="1"/>
          </p:nvPr>
        </p:nvSpPr>
        <p:spPr/>
        <p:txBody>
          <a:bodyPr>
            <a:normAutofit/>
          </a:bodyPr>
          <a:lstStyle/>
          <a:p>
            <a:pPr marL="0" indent="0">
              <a:buNone/>
            </a:pPr>
            <a:r>
              <a:rPr lang="en-US" sz="1600" dirty="0"/>
              <a:t>IO7- A2 SAFE Layman´s report</a:t>
            </a:r>
          </a:p>
          <a:p>
            <a:endParaRPr lang="en-US" sz="1600" dirty="0"/>
          </a:p>
        </p:txBody>
      </p:sp>
      <p:graphicFrame>
        <p:nvGraphicFramePr>
          <p:cNvPr id="4" name="Diagramm 3">
            <a:extLst>
              <a:ext uri="{FF2B5EF4-FFF2-40B4-BE49-F238E27FC236}">
                <a16:creationId xmlns:a16="http://schemas.microsoft.com/office/drawing/2014/main" id="{7D28EADC-C74A-43D0-8834-1204652020B9}"/>
              </a:ext>
            </a:extLst>
          </p:cNvPr>
          <p:cNvGraphicFramePr/>
          <p:nvPr>
            <p:extLst>
              <p:ext uri="{D42A27DB-BD31-4B8C-83A1-F6EECF244321}">
                <p14:modId xmlns:p14="http://schemas.microsoft.com/office/powerpoint/2010/main" val="1982138851"/>
              </p:ext>
            </p:extLst>
          </p:nvPr>
        </p:nvGraphicFramePr>
        <p:xfrm>
          <a:off x="1161988" y="2219417"/>
          <a:ext cx="7742315" cy="3902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25141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1BBFE-A4CF-45DD-897F-C23596C02808}"/>
              </a:ext>
            </a:extLst>
          </p:cNvPr>
          <p:cNvSpPr>
            <a:spLocks noGrp="1"/>
          </p:cNvSpPr>
          <p:nvPr>
            <p:ph type="title"/>
          </p:nvPr>
        </p:nvSpPr>
        <p:spPr/>
        <p:txBody>
          <a:bodyPr>
            <a:normAutofit fontScale="90000"/>
          </a:bodyPr>
          <a:lstStyle/>
          <a:p>
            <a:r>
              <a:rPr lang="en-GB" sz="3600" dirty="0"/>
              <a:t>IO7 SAFE –  Policy Paper and Layman ́s </a:t>
            </a:r>
            <a:br>
              <a:rPr lang="en-GB" sz="3600" dirty="0"/>
            </a:br>
            <a:r>
              <a:rPr lang="en-GB" sz="3600" dirty="0"/>
              <a:t>report learning with streaming tools </a:t>
            </a:r>
            <a:endParaRPr lang="de-DE" sz="3600" dirty="0"/>
          </a:p>
        </p:txBody>
      </p:sp>
      <p:graphicFrame>
        <p:nvGraphicFramePr>
          <p:cNvPr id="5" name="Diagramm 4">
            <a:extLst>
              <a:ext uri="{FF2B5EF4-FFF2-40B4-BE49-F238E27FC236}">
                <a16:creationId xmlns:a16="http://schemas.microsoft.com/office/drawing/2014/main" id="{4E357AFD-DFCE-4C07-B77D-675ED03CCC33}"/>
              </a:ext>
            </a:extLst>
          </p:cNvPr>
          <p:cNvGraphicFramePr/>
          <p:nvPr>
            <p:extLst>
              <p:ext uri="{D42A27DB-BD31-4B8C-83A1-F6EECF244321}">
                <p14:modId xmlns:p14="http://schemas.microsoft.com/office/powerpoint/2010/main" val="1030151254"/>
              </p:ext>
            </p:extLst>
          </p:nvPr>
        </p:nvGraphicFramePr>
        <p:xfrm>
          <a:off x="1229192" y="1435487"/>
          <a:ext cx="8554000" cy="4527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6259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3B303-4FAE-4696-8B59-1B45719BDEFA}"/>
              </a:ext>
            </a:extLst>
          </p:cNvPr>
          <p:cNvSpPr txBox="1">
            <a:spLocks/>
          </p:cNvSpPr>
          <p:nvPr/>
        </p:nvSpPr>
        <p:spPr>
          <a:xfrm>
            <a:off x="1066800" y="2786111"/>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de-DE" dirty="0"/>
              <a:t>Multiplier Events </a:t>
            </a:r>
            <a:r>
              <a:rPr lang="de-DE" dirty="0" err="1"/>
              <a:t>of</a:t>
            </a:r>
            <a:r>
              <a:rPr lang="de-DE" dirty="0"/>
              <a:t> SAFE</a:t>
            </a:r>
          </a:p>
        </p:txBody>
      </p:sp>
    </p:spTree>
    <p:extLst>
      <p:ext uri="{BB962C8B-B14F-4D97-AF65-F5344CB8AC3E}">
        <p14:creationId xmlns:p14="http://schemas.microsoft.com/office/powerpoint/2010/main" val="21566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C87C85-751D-494D-9928-446B55AD4443}"/>
              </a:ext>
            </a:extLst>
          </p:cNvPr>
          <p:cNvSpPr>
            <a:spLocks noGrp="1"/>
          </p:cNvSpPr>
          <p:nvPr>
            <p:ph type="title"/>
          </p:nvPr>
        </p:nvSpPr>
        <p:spPr/>
        <p:txBody>
          <a:bodyPr/>
          <a:lstStyle/>
          <a:p>
            <a:r>
              <a:rPr lang="de-DE" dirty="0"/>
              <a:t>Multiplier Events </a:t>
            </a:r>
          </a:p>
        </p:txBody>
      </p:sp>
      <p:sp>
        <p:nvSpPr>
          <p:cNvPr id="3" name="Inhaltsplatzhalter 2">
            <a:extLst>
              <a:ext uri="{FF2B5EF4-FFF2-40B4-BE49-F238E27FC236}">
                <a16:creationId xmlns:a16="http://schemas.microsoft.com/office/drawing/2014/main" id="{AD8725DB-DCC5-499D-8C45-5C756A409C03}"/>
              </a:ext>
            </a:extLst>
          </p:cNvPr>
          <p:cNvSpPr>
            <a:spLocks noGrp="1"/>
          </p:cNvSpPr>
          <p:nvPr>
            <p:ph idx="1"/>
          </p:nvPr>
        </p:nvSpPr>
        <p:spPr/>
        <p:txBody>
          <a:bodyPr/>
          <a:lstStyle/>
          <a:p>
            <a:r>
              <a:rPr lang="de-DE" b="1" dirty="0"/>
              <a:t>Start date: 01.10.2022</a:t>
            </a:r>
          </a:p>
          <a:p>
            <a:r>
              <a:rPr lang="de-DE" b="1" dirty="0"/>
              <a:t>End date: 01.12.2022</a:t>
            </a:r>
          </a:p>
          <a:p>
            <a:endParaRPr lang="de-DE" b="1" dirty="0"/>
          </a:p>
          <a:p>
            <a:r>
              <a:rPr lang="de-DE" b="1" dirty="0"/>
              <a:t>Duration: </a:t>
            </a:r>
            <a:r>
              <a:rPr lang="de-DE" b="1" dirty="0" err="1"/>
              <a:t>One</a:t>
            </a:r>
            <a:r>
              <a:rPr lang="de-DE" b="1" dirty="0"/>
              <a:t>- </a:t>
            </a:r>
            <a:r>
              <a:rPr lang="de-DE" b="1" dirty="0" err="1"/>
              <a:t>day</a:t>
            </a:r>
            <a:r>
              <a:rPr lang="de-DE" b="1" dirty="0"/>
              <a:t> </a:t>
            </a:r>
            <a:r>
              <a:rPr lang="de-DE" b="1" dirty="0" err="1"/>
              <a:t>workshop</a:t>
            </a:r>
            <a:endParaRPr lang="de-DE" b="1" dirty="0"/>
          </a:p>
          <a:p>
            <a:endParaRPr lang="de-DE" dirty="0"/>
          </a:p>
        </p:txBody>
      </p:sp>
      <p:pic>
        <p:nvPicPr>
          <p:cNvPr id="6" name="Grafik 5">
            <a:extLst>
              <a:ext uri="{FF2B5EF4-FFF2-40B4-BE49-F238E27FC236}">
                <a16:creationId xmlns:a16="http://schemas.microsoft.com/office/drawing/2014/main" id="{6E9E3893-A1C6-4355-9B4F-E69A4CD17760}"/>
              </a:ext>
            </a:extLst>
          </p:cNvPr>
          <p:cNvPicPr>
            <a:picLocks noChangeAspect="1"/>
          </p:cNvPicPr>
          <p:nvPr/>
        </p:nvPicPr>
        <p:blipFill>
          <a:blip r:embed="rId2"/>
          <a:stretch>
            <a:fillRect/>
          </a:stretch>
        </p:blipFill>
        <p:spPr>
          <a:xfrm>
            <a:off x="1097280" y="1780964"/>
            <a:ext cx="10172700" cy="4152900"/>
          </a:xfrm>
          <a:prstGeom prst="rect">
            <a:avLst/>
          </a:prstGeom>
        </p:spPr>
      </p:pic>
      <p:sp>
        <p:nvSpPr>
          <p:cNvPr id="7" name="Rechteck 6">
            <a:extLst>
              <a:ext uri="{FF2B5EF4-FFF2-40B4-BE49-F238E27FC236}">
                <a16:creationId xmlns:a16="http://schemas.microsoft.com/office/drawing/2014/main" id="{B24DB66E-301C-406F-8104-2B36B5D65021}"/>
              </a:ext>
            </a:extLst>
          </p:cNvPr>
          <p:cNvSpPr/>
          <p:nvPr/>
        </p:nvSpPr>
        <p:spPr>
          <a:xfrm>
            <a:off x="8451542" y="2521258"/>
            <a:ext cx="2015231" cy="28763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722411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C87C85-751D-494D-9928-446B55AD4443}"/>
              </a:ext>
            </a:extLst>
          </p:cNvPr>
          <p:cNvSpPr>
            <a:spLocks noGrp="1"/>
          </p:cNvSpPr>
          <p:nvPr>
            <p:ph type="title"/>
          </p:nvPr>
        </p:nvSpPr>
        <p:spPr/>
        <p:txBody>
          <a:bodyPr/>
          <a:lstStyle/>
          <a:p>
            <a:r>
              <a:rPr lang="de-DE" dirty="0"/>
              <a:t>Multiplier Events </a:t>
            </a:r>
          </a:p>
        </p:txBody>
      </p:sp>
      <p:sp>
        <p:nvSpPr>
          <p:cNvPr id="3" name="Inhaltsplatzhalter 2">
            <a:extLst>
              <a:ext uri="{FF2B5EF4-FFF2-40B4-BE49-F238E27FC236}">
                <a16:creationId xmlns:a16="http://schemas.microsoft.com/office/drawing/2014/main" id="{AD8725DB-DCC5-499D-8C45-5C756A409C03}"/>
              </a:ext>
            </a:extLst>
          </p:cNvPr>
          <p:cNvSpPr>
            <a:spLocks noGrp="1"/>
          </p:cNvSpPr>
          <p:nvPr>
            <p:ph idx="1"/>
          </p:nvPr>
        </p:nvSpPr>
        <p:spPr>
          <a:xfrm>
            <a:off x="1097280" y="1845734"/>
            <a:ext cx="10058400" cy="1376860"/>
          </a:xfrm>
        </p:spPr>
        <p:txBody>
          <a:bodyPr>
            <a:normAutofit lnSpcReduction="10000"/>
          </a:bodyPr>
          <a:lstStyle/>
          <a:p>
            <a:pPr>
              <a:lnSpc>
                <a:spcPct val="100000"/>
              </a:lnSpc>
            </a:pPr>
            <a:r>
              <a:rPr lang="de-DE" b="1" dirty="0"/>
              <a:t>Start date: 	01.10.2022</a:t>
            </a:r>
          </a:p>
          <a:p>
            <a:pPr>
              <a:lnSpc>
                <a:spcPct val="100000"/>
              </a:lnSpc>
            </a:pPr>
            <a:r>
              <a:rPr lang="de-DE" b="1" dirty="0"/>
              <a:t>End date: 	01.12.2022</a:t>
            </a:r>
          </a:p>
          <a:p>
            <a:pPr>
              <a:lnSpc>
                <a:spcPct val="100000"/>
              </a:lnSpc>
            </a:pPr>
            <a:r>
              <a:rPr lang="de-DE" b="1" dirty="0"/>
              <a:t>Duration: </a:t>
            </a:r>
            <a:r>
              <a:rPr lang="de-DE" b="1" dirty="0" err="1"/>
              <a:t>One</a:t>
            </a:r>
            <a:r>
              <a:rPr lang="de-DE" b="1" dirty="0"/>
              <a:t>- </a:t>
            </a:r>
            <a:r>
              <a:rPr lang="de-DE" b="1" dirty="0" err="1"/>
              <a:t>day</a:t>
            </a:r>
            <a:r>
              <a:rPr lang="de-DE" b="1" dirty="0"/>
              <a:t> </a:t>
            </a:r>
            <a:r>
              <a:rPr lang="de-DE" b="1" dirty="0" err="1"/>
              <a:t>workshop</a:t>
            </a:r>
            <a:endParaRPr lang="de-DE" b="1" dirty="0"/>
          </a:p>
          <a:p>
            <a:endParaRPr lang="de-DE" dirty="0"/>
          </a:p>
        </p:txBody>
      </p:sp>
    </p:spTree>
    <p:extLst>
      <p:ext uri="{BB962C8B-B14F-4D97-AF65-F5344CB8AC3E}">
        <p14:creationId xmlns:p14="http://schemas.microsoft.com/office/powerpoint/2010/main" val="4952771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36CA43-1284-457E-8F44-4A3E9623BF22}"/>
              </a:ext>
            </a:extLst>
          </p:cNvPr>
          <p:cNvSpPr>
            <a:spLocks noGrp="1"/>
          </p:cNvSpPr>
          <p:nvPr>
            <p:ph type="title"/>
          </p:nvPr>
        </p:nvSpPr>
        <p:spPr/>
        <p:txBody>
          <a:bodyPr/>
          <a:lstStyle/>
          <a:p>
            <a:r>
              <a:rPr lang="de-DE" dirty="0"/>
              <a:t>Multiplier Events </a:t>
            </a:r>
          </a:p>
        </p:txBody>
      </p:sp>
      <p:graphicFrame>
        <p:nvGraphicFramePr>
          <p:cNvPr id="4" name="Inhaltsplatzhalter 3">
            <a:extLst>
              <a:ext uri="{FF2B5EF4-FFF2-40B4-BE49-F238E27FC236}">
                <a16:creationId xmlns:a16="http://schemas.microsoft.com/office/drawing/2014/main" id="{42B12B33-81AD-40D4-84BF-FEE227E35316}"/>
              </a:ext>
            </a:extLst>
          </p:cNvPr>
          <p:cNvGraphicFramePr>
            <a:graphicFrameLocks noGrp="1"/>
          </p:cNvGraphicFramePr>
          <p:nvPr>
            <p:ph idx="1"/>
            <p:extLst>
              <p:ext uri="{D42A27DB-BD31-4B8C-83A1-F6EECF244321}">
                <p14:modId xmlns:p14="http://schemas.microsoft.com/office/powerpoint/2010/main" val="3887089031"/>
              </p:ext>
            </p:extLst>
          </p:nvPr>
        </p:nvGraphicFramePr>
        <p:xfrm>
          <a:off x="721723" y="1258435"/>
          <a:ext cx="1109472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feld 2">
            <a:extLst>
              <a:ext uri="{FF2B5EF4-FFF2-40B4-BE49-F238E27FC236}">
                <a16:creationId xmlns:a16="http://schemas.microsoft.com/office/drawing/2014/main" id="{D8302004-D2C4-4A76-9C7C-DB513B29E5F6}"/>
              </a:ext>
            </a:extLst>
          </p:cNvPr>
          <p:cNvSpPr txBox="1"/>
          <p:nvPr/>
        </p:nvSpPr>
        <p:spPr>
          <a:xfrm>
            <a:off x="1704703" y="5281160"/>
            <a:ext cx="9450977" cy="892552"/>
          </a:xfrm>
          <a:prstGeom prst="rect">
            <a:avLst/>
          </a:prstGeom>
          <a:noFill/>
        </p:spPr>
        <p:txBody>
          <a:bodyPr wrap="square" rtlCol="0">
            <a:spAutoFit/>
          </a:bodyPr>
          <a:lstStyle/>
          <a:p>
            <a:pPr algn="ctr"/>
            <a:r>
              <a:rPr lang="de-DE" sz="2600" b="1" dirty="0"/>
              <a:t>The </a:t>
            </a:r>
            <a:r>
              <a:rPr lang="de-DE" sz="2600" b="1" dirty="0" err="1"/>
              <a:t>participants</a:t>
            </a:r>
            <a:r>
              <a:rPr lang="de-DE" sz="2600" b="1" dirty="0"/>
              <a:t> in </a:t>
            </a:r>
            <a:r>
              <a:rPr lang="de-DE" sz="2600" b="1" dirty="0" err="1"/>
              <a:t>multiplier</a:t>
            </a:r>
            <a:r>
              <a:rPr lang="de-DE" sz="2600" b="1" dirty="0"/>
              <a:t> Events </a:t>
            </a:r>
            <a:r>
              <a:rPr lang="de-DE" sz="2600" b="1" dirty="0" err="1"/>
              <a:t>are</a:t>
            </a:r>
            <a:r>
              <a:rPr lang="de-DE" sz="2600" b="1" dirty="0"/>
              <a:t> </a:t>
            </a:r>
            <a:r>
              <a:rPr lang="de-DE" sz="2600" b="1" dirty="0" err="1"/>
              <a:t>from</a:t>
            </a:r>
            <a:r>
              <a:rPr lang="de-DE" sz="2600" b="1" dirty="0"/>
              <a:t> </a:t>
            </a:r>
            <a:r>
              <a:rPr lang="de-DE" sz="2600" b="1" dirty="0" err="1"/>
              <a:t>other</a:t>
            </a:r>
            <a:r>
              <a:rPr lang="de-DE" sz="2600" b="1" dirty="0"/>
              <a:t> </a:t>
            </a:r>
            <a:r>
              <a:rPr lang="de-DE" sz="2600" b="1" dirty="0" err="1"/>
              <a:t>organisations</a:t>
            </a:r>
            <a:r>
              <a:rPr lang="de-DE" sz="2600" b="1" dirty="0"/>
              <a:t>!</a:t>
            </a:r>
          </a:p>
          <a:p>
            <a:pPr algn="ctr"/>
            <a:r>
              <a:rPr lang="de-DE" sz="2600" b="1" dirty="0" err="1"/>
              <a:t>They</a:t>
            </a:r>
            <a:r>
              <a:rPr lang="de-DE" sz="2600" b="1" dirty="0"/>
              <a:t> don´t </a:t>
            </a:r>
            <a:r>
              <a:rPr lang="de-DE" sz="2600" b="1" dirty="0" err="1"/>
              <a:t>belong</a:t>
            </a:r>
            <a:r>
              <a:rPr lang="de-DE" sz="2600" b="1" dirty="0"/>
              <a:t> to the </a:t>
            </a:r>
            <a:r>
              <a:rPr lang="de-DE" sz="2600" b="1" dirty="0" err="1"/>
              <a:t>partner</a:t>
            </a:r>
            <a:r>
              <a:rPr lang="de-DE" sz="2600" b="1" dirty="0"/>
              <a:t> </a:t>
            </a:r>
            <a:r>
              <a:rPr lang="de-DE" sz="2600" b="1" dirty="0" err="1"/>
              <a:t>organisation</a:t>
            </a:r>
            <a:r>
              <a:rPr lang="de-DE" sz="2600" b="1" dirty="0"/>
              <a:t>! </a:t>
            </a:r>
          </a:p>
        </p:txBody>
      </p:sp>
    </p:spTree>
    <p:extLst>
      <p:ext uri="{BB962C8B-B14F-4D97-AF65-F5344CB8AC3E}">
        <p14:creationId xmlns:p14="http://schemas.microsoft.com/office/powerpoint/2010/main" val="10779345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FEFD78-D8A5-4288-98BF-362359787087}"/>
              </a:ext>
            </a:extLst>
          </p:cNvPr>
          <p:cNvSpPr>
            <a:spLocks noGrp="1"/>
          </p:cNvSpPr>
          <p:nvPr>
            <p:ph type="title"/>
          </p:nvPr>
        </p:nvSpPr>
        <p:spPr/>
        <p:txBody>
          <a:bodyPr/>
          <a:lstStyle/>
          <a:p>
            <a:r>
              <a:rPr lang="de-DE" dirty="0"/>
              <a:t>Multiplier Events </a:t>
            </a:r>
          </a:p>
        </p:txBody>
      </p:sp>
      <p:sp>
        <p:nvSpPr>
          <p:cNvPr id="3" name="Inhaltsplatzhalter 2">
            <a:extLst>
              <a:ext uri="{FF2B5EF4-FFF2-40B4-BE49-F238E27FC236}">
                <a16:creationId xmlns:a16="http://schemas.microsoft.com/office/drawing/2014/main" id="{E665778F-A8D8-48D2-99B0-FB4F2C2ECD81}"/>
              </a:ext>
            </a:extLst>
          </p:cNvPr>
          <p:cNvSpPr>
            <a:spLocks noGrp="1"/>
          </p:cNvSpPr>
          <p:nvPr>
            <p:ph idx="1"/>
          </p:nvPr>
        </p:nvSpPr>
        <p:spPr>
          <a:xfrm>
            <a:off x="1203812" y="1819101"/>
            <a:ext cx="8446215" cy="4395268"/>
          </a:xfrm>
        </p:spPr>
        <p:txBody>
          <a:bodyPr>
            <a:normAutofit/>
          </a:bodyPr>
          <a:lstStyle/>
          <a:p>
            <a:pPr marL="0" indent="0">
              <a:buNone/>
            </a:pPr>
            <a:r>
              <a:rPr lang="en-GB" b="1" dirty="0"/>
              <a:t>Workshop Content: </a:t>
            </a:r>
          </a:p>
          <a:p>
            <a:r>
              <a:rPr lang="en-GB" dirty="0"/>
              <a:t>In the workshop the results of the research and ideas about how to address eLearning with streaming approaches and the teach handbook are well as the didactic material are in focus. The event consists of six parts:</a:t>
            </a:r>
            <a:endParaRPr lang="de-DE" dirty="0"/>
          </a:p>
          <a:p>
            <a:r>
              <a:rPr lang="en-GB" dirty="0"/>
              <a:t>Part A: Insight into streaming and the acceptance of streaming in education</a:t>
            </a:r>
            <a:endParaRPr lang="de-DE" dirty="0"/>
          </a:p>
          <a:p>
            <a:r>
              <a:rPr lang="en-GB" dirty="0"/>
              <a:t>Part B: Presentation of a life stream with involvement of the target group</a:t>
            </a:r>
            <a:endParaRPr lang="de-DE" dirty="0"/>
          </a:p>
          <a:p>
            <a:r>
              <a:rPr lang="en-GB" dirty="0"/>
              <a:t>Part C: Insights into the teacher training course with its modules and materials</a:t>
            </a:r>
            <a:endParaRPr lang="de-DE" dirty="0"/>
          </a:p>
          <a:p>
            <a:r>
              <a:rPr lang="en-GB" dirty="0"/>
              <a:t>Part D: Discussions on the teacher handbook </a:t>
            </a:r>
            <a:endParaRPr lang="de-DE" dirty="0"/>
          </a:p>
          <a:p>
            <a:r>
              <a:rPr lang="en-GB" dirty="0"/>
              <a:t>Part E: Video presentations</a:t>
            </a:r>
            <a:endParaRPr lang="de-DE" dirty="0"/>
          </a:p>
          <a:p>
            <a:r>
              <a:rPr lang="en-GB" dirty="0"/>
              <a:t>Part F: Future perspectives and policy recommendations</a:t>
            </a:r>
            <a:endParaRPr lang="de-DE" dirty="0"/>
          </a:p>
          <a:p>
            <a:endParaRPr lang="de-DE" dirty="0"/>
          </a:p>
        </p:txBody>
      </p:sp>
    </p:spTree>
    <p:extLst>
      <p:ext uri="{BB962C8B-B14F-4D97-AF65-F5344CB8AC3E}">
        <p14:creationId xmlns:p14="http://schemas.microsoft.com/office/powerpoint/2010/main" val="32729771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D67CDE3-BD76-4F61-931E-CAF37E9C60AD}"/>
              </a:ext>
            </a:extLst>
          </p:cNvPr>
          <p:cNvSpPr>
            <a:spLocks noGrp="1"/>
          </p:cNvSpPr>
          <p:nvPr>
            <p:ph idx="1"/>
          </p:nvPr>
        </p:nvSpPr>
        <p:spPr>
          <a:xfrm>
            <a:off x="2943835" y="3116062"/>
            <a:ext cx="5978223" cy="1856387"/>
          </a:xfrm>
        </p:spPr>
        <p:txBody>
          <a:bodyPr>
            <a:normAutofit/>
          </a:bodyPr>
          <a:lstStyle/>
          <a:p>
            <a:r>
              <a:rPr lang="de-DE" sz="6000" dirty="0" err="1"/>
              <a:t>Thank</a:t>
            </a:r>
            <a:r>
              <a:rPr lang="de-DE" sz="6000" dirty="0"/>
              <a:t> </a:t>
            </a:r>
            <a:r>
              <a:rPr lang="de-DE" sz="6000" dirty="0" err="1"/>
              <a:t>you</a:t>
            </a:r>
            <a:r>
              <a:rPr lang="de-DE" sz="6000" dirty="0"/>
              <a:t> </a:t>
            </a:r>
            <a:r>
              <a:rPr lang="de-DE" sz="6000" dirty="0" err="1"/>
              <a:t>for</a:t>
            </a:r>
            <a:r>
              <a:rPr lang="de-DE" sz="6000" dirty="0"/>
              <a:t> </a:t>
            </a:r>
            <a:r>
              <a:rPr lang="de-DE" sz="6000" dirty="0" err="1"/>
              <a:t>your</a:t>
            </a:r>
            <a:r>
              <a:rPr lang="de-DE" sz="6000" dirty="0"/>
              <a:t> </a:t>
            </a:r>
            <a:r>
              <a:rPr lang="de-DE" sz="6000" dirty="0" err="1"/>
              <a:t>attention</a:t>
            </a:r>
            <a:r>
              <a:rPr lang="de-DE" sz="6000" dirty="0"/>
              <a:t>!</a:t>
            </a:r>
          </a:p>
        </p:txBody>
      </p:sp>
    </p:spTree>
    <p:extLst>
      <p:ext uri="{BB962C8B-B14F-4D97-AF65-F5344CB8AC3E}">
        <p14:creationId xmlns:p14="http://schemas.microsoft.com/office/powerpoint/2010/main" val="1688168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7">
            <a:extLst>
              <a:ext uri="{FF2B5EF4-FFF2-40B4-BE49-F238E27FC236}">
                <a16:creationId xmlns:a16="http://schemas.microsoft.com/office/drawing/2014/main" id="{25AA9D7D-D1FD-44C8-B2CD-158934B0FC1E}"/>
              </a:ext>
            </a:extLst>
          </p:cNvPr>
          <p:cNvSpPr txBox="1"/>
          <p:nvPr/>
        </p:nvSpPr>
        <p:spPr>
          <a:xfrm>
            <a:off x="6502523" y="2414726"/>
            <a:ext cx="4378975" cy="935641"/>
          </a:xfrm>
          <a:prstGeom prst="rect">
            <a:avLst/>
          </a:prstGeom>
          <a:noFill/>
        </p:spPr>
        <p:txBody>
          <a:bodyPr wrap="square" lIns="0" tIns="0" rIns="0" bIns="0" rtlCol="0">
            <a:spAutoFit/>
          </a:bodyPr>
          <a:lstStyle/>
          <a:p>
            <a:pPr marL="0">
              <a:lnSpc>
                <a:spcPct val="100000"/>
              </a:lnSpc>
            </a:pPr>
            <a:r>
              <a:rPr lang="en-US" altLang="zh-CN" sz="1600" b="1" spc="-69" dirty="0">
                <a:ea typeface="Times New Roman"/>
              </a:rPr>
              <a:t>Prof.</a:t>
            </a:r>
            <a:r>
              <a:rPr lang="en-US" altLang="zh-CN" sz="1600" b="1" spc="-44" dirty="0">
                <a:cs typeface="Times New Roman"/>
              </a:rPr>
              <a:t> </a:t>
            </a:r>
            <a:r>
              <a:rPr lang="en-US" altLang="zh-CN" sz="1600" b="1" spc="-80" dirty="0">
                <a:ea typeface="Times New Roman"/>
              </a:rPr>
              <a:t>Dr.</a:t>
            </a:r>
            <a:r>
              <a:rPr lang="en-US" altLang="zh-CN" sz="1600" b="1" spc="-44" dirty="0">
                <a:cs typeface="Times New Roman"/>
              </a:rPr>
              <a:t> </a:t>
            </a:r>
            <a:r>
              <a:rPr lang="en-US" altLang="zh-CN" sz="1600" b="1" spc="-94" dirty="0">
                <a:ea typeface="Times New Roman"/>
              </a:rPr>
              <a:t>Marc</a:t>
            </a:r>
            <a:r>
              <a:rPr lang="en-US" altLang="zh-CN" sz="1600" b="1" spc="-50" dirty="0">
                <a:cs typeface="Times New Roman"/>
              </a:rPr>
              <a:t> </a:t>
            </a:r>
            <a:r>
              <a:rPr lang="en-US" altLang="zh-CN" sz="1600" b="1" spc="-80" dirty="0">
                <a:ea typeface="Times New Roman"/>
              </a:rPr>
              <a:t>Beutner</a:t>
            </a:r>
          </a:p>
          <a:p>
            <a:pPr marL="0">
              <a:lnSpc>
                <a:spcPct val="89999"/>
              </a:lnSpc>
              <a:tabLst>
                <a:tab pos="914654" algn="l"/>
              </a:tabLst>
            </a:pPr>
            <a:r>
              <a:rPr lang="en-US" altLang="zh-CN" sz="1600" spc="-139" dirty="0">
                <a:ea typeface="Times New Roman"/>
              </a:rPr>
              <a:t>Tel</a:t>
            </a:r>
            <a:r>
              <a:rPr lang="en-US" altLang="zh-CN" sz="1600" spc="-90" dirty="0">
                <a:ea typeface="Times New Roman"/>
              </a:rPr>
              <a:t>:	</a:t>
            </a:r>
            <a:r>
              <a:rPr lang="en-US" altLang="zh-CN" sz="1600" spc="85"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0" dirty="0">
                <a:ea typeface="Times New Roman"/>
              </a:rPr>
              <a:t>52</a:t>
            </a:r>
            <a:r>
              <a:rPr lang="en-US" altLang="zh-CN" sz="1600" spc="40" dirty="0">
                <a:cs typeface="Times New Roman"/>
              </a:rPr>
              <a:t> </a:t>
            </a:r>
            <a:r>
              <a:rPr lang="en-US" altLang="zh-CN" sz="1600" spc="85" dirty="0">
                <a:ea typeface="Times New Roman"/>
              </a:rPr>
              <a:t>51</a:t>
            </a:r>
            <a:r>
              <a:rPr lang="en-US" altLang="zh-CN" sz="1600" spc="44" dirty="0">
                <a:cs typeface="Times New Roman"/>
              </a:rPr>
              <a:t> </a:t>
            </a:r>
            <a:r>
              <a:rPr lang="en-US" altLang="zh-CN" sz="1600" spc="44"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23</a:t>
            </a:r>
            <a:r>
              <a:rPr lang="en-US" altLang="zh-CN" sz="1600" spc="40" dirty="0">
                <a:cs typeface="Times New Roman"/>
              </a:rPr>
              <a:t> </a:t>
            </a:r>
            <a:r>
              <a:rPr lang="en-US" altLang="zh-CN" sz="1600" spc="85" dirty="0">
                <a:ea typeface="Times New Roman"/>
              </a:rPr>
              <a:t>67</a:t>
            </a:r>
          </a:p>
          <a:p>
            <a:pPr marL="0">
              <a:lnSpc>
                <a:spcPct val="89999"/>
              </a:lnSpc>
              <a:tabLst>
                <a:tab pos="914654" algn="l"/>
              </a:tabLst>
            </a:pPr>
            <a:r>
              <a:rPr lang="en-US" altLang="zh-CN" sz="1600" spc="-35" dirty="0">
                <a:ea typeface="Times New Roman"/>
              </a:rPr>
              <a:t>Fax:	</a:t>
            </a:r>
            <a:r>
              <a:rPr lang="en-US" altLang="zh-CN" sz="1600" spc="89" dirty="0">
                <a:ea typeface="Times New Roman"/>
              </a:rPr>
              <a:t>+</a:t>
            </a:r>
            <a:r>
              <a:rPr lang="en-US" altLang="zh-CN" sz="1600" spc="80"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5" dirty="0">
                <a:ea typeface="Times New Roman"/>
              </a:rPr>
              <a:t>52</a:t>
            </a:r>
            <a:r>
              <a:rPr lang="en-US" altLang="zh-CN" sz="1600" spc="40" dirty="0">
                <a:cs typeface="Times New Roman"/>
              </a:rPr>
              <a:t> </a:t>
            </a:r>
            <a:r>
              <a:rPr lang="en-US" altLang="zh-CN" sz="1600" spc="80" dirty="0">
                <a:ea typeface="Times New Roman"/>
              </a:rPr>
              <a:t>51</a:t>
            </a:r>
            <a:r>
              <a:rPr lang="en-US" altLang="zh-CN" sz="1600" spc="44" dirty="0">
                <a:cs typeface="Times New Roman"/>
              </a:rPr>
              <a:t> </a:t>
            </a:r>
            <a:r>
              <a:rPr lang="en-US" altLang="zh-CN" sz="1600" spc="50"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35</a:t>
            </a:r>
            <a:r>
              <a:rPr lang="en-US" altLang="zh-CN" sz="1600" spc="40" dirty="0">
                <a:cs typeface="Times New Roman"/>
              </a:rPr>
              <a:t> </a:t>
            </a:r>
            <a:r>
              <a:rPr lang="en-US" altLang="zh-CN" sz="1600" spc="85" dirty="0">
                <a:ea typeface="Times New Roman"/>
              </a:rPr>
              <a:t>63</a:t>
            </a:r>
          </a:p>
          <a:p>
            <a:pPr marL="0">
              <a:lnSpc>
                <a:spcPct val="100000"/>
              </a:lnSpc>
              <a:tabLst>
                <a:tab pos="914654" algn="l"/>
              </a:tabLst>
            </a:pPr>
            <a:r>
              <a:rPr lang="en-US" altLang="zh-CN" sz="1600" spc="-114" dirty="0">
                <a:ea typeface="Times New Roman"/>
              </a:rPr>
              <a:t>E</a:t>
            </a:r>
            <a:r>
              <a:rPr lang="en-US" altLang="zh-CN" sz="1600" spc="-60" dirty="0">
                <a:ea typeface="Times New Roman"/>
              </a:rPr>
              <a:t>-</a:t>
            </a:r>
            <a:r>
              <a:rPr lang="en-US" altLang="zh-CN" sz="1600" spc="-85" dirty="0">
                <a:ea typeface="Times New Roman"/>
              </a:rPr>
              <a:t>Mail:	</a:t>
            </a:r>
            <a:r>
              <a:rPr lang="en-US" altLang="zh-CN" sz="1600" spc="5" dirty="0">
                <a:ea typeface="Times New Roman"/>
              </a:rPr>
              <a:t>marc.beutner@uni</a:t>
            </a:r>
            <a:r>
              <a:rPr lang="en-US" altLang="zh-CN" sz="1600" spc="80" dirty="0">
                <a:ea typeface="Times New Roman"/>
              </a:rPr>
              <a:t>-</a:t>
            </a:r>
            <a:r>
              <a:rPr lang="en-US" altLang="zh-CN" sz="1600" spc="5" dirty="0">
                <a:ea typeface="Times New Roman"/>
              </a:rPr>
              <a:t>paderborn.de</a:t>
            </a:r>
          </a:p>
        </p:txBody>
      </p:sp>
      <p:sp>
        <p:nvSpPr>
          <p:cNvPr id="6" name="TextBox 46">
            <a:extLst>
              <a:ext uri="{FF2B5EF4-FFF2-40B4-BE49-F238E27FC236}">
                <a16:creationId xmlns:a16="http://schemas.microsoft.com/office/drawing/2014/main" id="{0CA0CFAE-FFE8-4B32-99A8-2686169F1696}"/>
              </a:ext>
            </a:extLst>
          </p:cNvPr>
          <p:cNvSpPr txBox="1"/>
          <p:nvPr/>
        </p:nvSpPr>
        <p:spPr>
          <a:xfrm>
            <a:off x="1192568" y="2414726"/>
            <a:ext cx="4496910" cy="1720984"/>
          </a:xfrm>
          <a:prstGeom prst="rect">
            <a:avLst/>
          </a:prstGeom>
          <a:noFill/>
        </p:spPr>
        <p:txBody>
          <a:bodyPr wrap="square" lIns="0" tIns="0" rIns="0" bIns="0" rtlCol="0">
            <a:spAutoFit/>
          </a:bodyPr>
          <a:lstStyle/>
          <a:p>
            <a:pPr marL="0">
              <a:lnSpc>
                <a:spcPct val="100000"/>
              </a:lnSpc>
            </a:pPr>
            <a:r>
              <a:rPr lang="en-US" altLang="zh-CN" sz="1600" b="1" spc="-50" dirty="0">
                <a:ea typeface="Times New Roman"/>
              </a:rPr>
              <a:t>Universität</a:t>
            </a:r>
            <a:r>
              <a:rPr lang="en-US" altLang="zh-CN" sz="1600" b="1" spc="15" dirty="0">
                <a:cs typeface="Times New Roman"/>
              </a:rPr>
              <a:t> </a:t>
            </a:r>
            <a:r>
              <a:rPr lang="en-US" altLang="zh-CN" sz="1600" b="1" spc="-60" dirty="0">
                <a:ea typeface="Times New Roman"/>
              </a:rPr>
              <a:t>Paderborn</a:t>
            </a:r>
          </a:p>
          <a:p>
            <a:pPr marL="0" hangingPunct="0">
              <a:lnSpc>
                <a:spcPct val="99583"/>
              </a:lnSpc>
            </a:pPr>
            <a:r>
              <a:rPr lang="en-US" altLang="zh-CN" sz="1600" b="1" spc="-30" dirty="0">
                <a:ea typeface="Times New Roman"/>
              </a:rPr>
              <a:t>Department</a:t>
            </a:r>
            <a:r>
              <a:rPr lang="en-US" altLang="zh-CN" sz="1600" b="1" spc="-204" dirty="0">
                <a:cs typeface="Times New Roman"/>
              </a:rPr>
              <a:t> </a:t>
            </a:r>
            <a:r>
              <a:rPr lang="en-US" altLang="zh-CN" sz="1600" b="1" spc="-25" dirty="0">
                <a:ea typeface="Times New Roman"/>
              </a:rPr>
              <a:t>Wirtschaftspädagogik</a:t>
            </a:r>
            <a:r>
              <a:rPr lang="en-US" altLang="zh-CN" sz="1600" b="1" dirty="0">
                <a:cs typeface="Times New Roman"/>
              </a:rPr>
              <a:t> </a:t>
            </a:r>
            <a:r>
              <a:rPr lang="en-US" altLang="zh-CN" sz="1600" b="1" spc="-55" dirty="0">
                <a:ea typeface="Times New Roman"/>
              </a:rPr>
              <a:t>Lehrstuhl</a:t>
            </a:r>
            <a:r>
              <a:rPr lang="en-US" altLang="zh-CN" sz="1600" b="1" spc="-25" dirty="0">
                <a:cs typeface="Times New Roman"/>
              </a:rPr>
              <a:t> </a:t>
            </a:r>
            <a:r>
              <a:rPr lang="en-US" altLang="zh-CN" sz="1600" b="1" spc="-55" dirty="0">
                <a:ea typeface="Times New Roman"/>
              </a:rPr>
              <a:t>Wirtschaftspädagogik</a:t>
            </a:r>
            <a:r>
              <a:rPr lang="en-US" altLang="zh-CN" sz="1600" b="1" spc="-30" dirty="0">
                <a:cs typeface="Times New Roman"/>
              </a:rPr>
              <a:t> </a:t>
            </a:r>
            <a:r>
              <a:rPr lang="en-US" altLang="zh-CN" sz="1600" b="1" spc="-55" dirty="0">
                <a:ea typeface="Times New Roman"/>
              </a:rPr>
              <a:t>II</a:t>
            </a:r>
            <a:r>
              <a:rPr lang="en-US" altLang="zh-CN" sz="1600" b="1" dirty="0">
                <a:cs typeface="Times New Roman"/>
              </a:rPr>
              <a:t> </a:t>
            </a:r>
            <a:r>
              <a:rPr lang="en-US" altLang="zh-CN" sz="1600" b="1" spc="-80" dirty="0">
                <a:ea typeface="Times New Roman"/>
              </a:rPr>
              <a:t>Warburger</a:t>
            </a:r>
            <a:r>
              <a:rPr lang="en-US" altLang="zh-CN" sz="1600" b="1" spc="-34" dirty="0">
                <a:cs typeface="Times New Roman"/>
              </a:rPr>
              <a:t> </a:t>
            </a:r>
            <a:r>
              <a:rPr lang="en-US" altLang="zh-CN" sz="1600" b="1" spc="-60" dirty="0">
                <a:ea typeface="Times New Roman"/>
              </a:rPr>
              <a:t>Str.</a:t>
            </a:r>
            <a:r>
              <a:rPr lang="en-US" altLang="zh-CN" sz="1600" b="1" spc="-45" dirty="0">
                <a:cs typeface="Times New Roman"/>
              </a:rPr>
              <a:t> </a:t>
            </a:r>
            <a:r>
              <a:rPr lang="en-US" altLang="zh-CN" sz="1600" b="1" spc="-69" dirty="0">
                <a:ea typeface="Times New Roman"/>
              </a:rPr>
              <a:t>100</a:t>
            </a:r>
          </a:p>
          <a:p>
            <a:pPr marL="0">
              <a:lnSpc>
                <a:spcPct val="100000"/>
              </a:lnSpc>
            </a:pPr>
            <a:r>
              <a:rPr lang="en-US" altLang="zh-CN" sz="1600" b="1" spc="-25" dirty="0">
                <a:ea typeface="Times New Roman"/>
              </a:rPr>
              <a:t>33098</a:t>
            </a:r>
            <a:r>
              <a:rPr lang="en-US" altLang="zh-CN" sz="1600" b="1" spc="30" dirty="0">
                <a:cs typeface="Times New Roman"/>
              </a:rPr>
              <a:t> </a:t>
            </a:r>
            <a:r>
              <a:rPr lang="en-US" altLang="zh-CN" sz="1600" b="1" spc="-25" dirty="0">
                <a:ea typeface="Times New Roman"/>
              </a:rPr>
              <a:t>Paderborn</a:t>
            </a:r>
          </a:p>
          <a:p>
            <a:pPr>
              <a:lnSpc>
                <a:spcPts val="1920"/>
              </a:lnSpc>
            </a:pPr>
            <a:endParaRPr lang="en-US" dirty="0"/>
          </a:p>
          <a:p>
            <a:pPr marL="0">
              <a:lnSpc>
                <a:spcPct val="100000"/>
              </a:lnSpc>
            </a:pPr>
            <a:r>
              <a:rPr lang="en-US" altLang="zh-CN" sz="1600" b="1" spc="10" dirty="0">
                <a:ea typeface="Times New Roman"/>
              </a:rPr>
              <a:t>http://www.</a:t>
            </a:r>
            <a:r>
              <a:rPr lang="en-US" altLang="zh-CN" sz="1600" b="1" spc="5" dirty="0">
                <a:ea typeface="Times New Roman"/>
              </a:rPr>
              <a:t>upb.de/wipaed</a:t>
            </a:r>
          </a:p>
          <a:p>
            <a:r>
              <a:rPr lang="en-US" altLang="zh-CN" sz="1600" b="1" spc="-20" dirty="0">
                <a:ea typeface="Times New Roman"/>
              </a:rPr>
              <a:t>http://https://safe.eduproject.eu/</a:t>
            </a:r>
            <a:endParaRPr lang="en-US" altLang="zh-CN" sz="1600" b="1" spc="-15" dirty="0">
              <a:ea typeface="Times New Roman"/>
            </a:endParaRPr>
          </a:p>
        </p:txBody>
      </p:sp>
    </p:spTree>
    <p:extLst>
      <p:ext uri="{BB962C8B-B14F-4D97-AF65-F5344CB8AC3E}">
        <p14:creationId xmlns:p14="http://schemas.microsoft.com/office/powerpoint/2010/main" val="1599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p:txBody>
          <a:bodyPr/>
          <a:lstStyle/>
          <a:p>
            <a:pPr algn="r"/>
            <a:fld id="{EBEFDD8C-C219-814E-BE12-D74F46A2A437}" type="slidenum">
              <a:rPr lang="de-DE" smtClean="0"/>
              <a:pPr algn="r"/>
              <a:t>6</a:t>
            </a:fld>
            <a:endParaRPr lang="de-DE" dirty="0"/>
          </a:p>
        </p:txBody>
      </p:sp>
      <p:cxnSp>
        <p:nvCxnSpPr>
          <p:cNvPr id="5" name="Gerade Verbindung mit Pfeil 4"/>
          <p:cNvCxnSpPr>
            <a:cxnSpLocks/>
          </p:cNvCxnSpPr>
          <p:nvPr/>
        </p:nvCxnSpPr>
        <p:spPr>
          <a:xfrm>
            <a:off x="3248652" y="5419080"/>
            <a:ext cx="5921533" cy="286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nvCxnSpPr>
        <p:spPr>
          <a:xfrm flipH="1" flipV="1">
            <a:off x="3252228" y="2338318"/>
            <a:ext cx="3573" cy="30879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3"/>
          <p:cNvCxnSpPr/>
          <p:nvPr/>
        </p:nvCxnSpPr>
        <p:spPr>
          <a:xfrm>
            <a:off x="4320223" y="5419081"/>
            <a:ext cx="0" cy="24011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Gerade Verbindung 5"/>
          <p:cNvCxnSpPr/>
          <p:nvPr/>
        </p:nvCxnSpPr>
        <p:spPr>
          <a:xfrm>
            <a:off x="5338214" y="5419081"/>
            <a:ext cx="0" cy="2401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Gerade Verbindung 6"/>
          <p:cNvCxnSpPr/>
          <p:nvPr/>
        </p:nvCxnSpPr>
        <p:spPr>
          <a:xfrm>
            <a:off x="6356206" y="5419081"/>
            <a:ext cx="0" cy="24011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Gerade Verbindung 7"/>
          <p:cNvCxnSpPr/>
          <p:nvPr/>
        </p:nvCxnSpPr>
        <p:spPr>
          <a:xfrm>
            <a:off x="7374197" y="5419081"/>
            <a:ext cx="0" cy="24011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3899860" y="5644975"/>
            <a:ext cx="864094" cy="242374"/>
          </a:xfrm>
          <a:prstGeom prst="rect">
            <a:avLst/>
          </a:prstGeom>
          <a:noFill/>
        </p:spPr>
        <p:txBody>
          <a:bodyPr wrap="square" rtlCol="0">
            <a:spAutoFit/>
          </a:bodyPr>
          <a:lstStyle/>
          <a:p>
            <a:pPr algn="ctr"/>
            <a:r>
              <a:rPr lang="de-DE" sz="975" dirty="0"/>
              <a:t>07-2021</a:t>
            </a:r>
          </a:p>
        </p:txBody>
      </p:sp>
      <p:sp>
        <p:nvSpPr>
          <p:cNvPr id="13" name="Textfeld 12"/>
          <p:cNvSpPr txBox="1"/>
          <p:nvPr/>
        </p:nvSpPr>
        <p:spPr>
          <a:xfrm>
            <a:off x="4936574" y="5654339"/>
            <a:ext cx="833125" cy="242374"/>
          </a:xfrm>
          <a:prstGeom prst="rect">
            <a:avLst/>
          </a:prstGeom>
          <a:noFill/>
        </p:spPr>
        <p:txBody>
          <a:bodyPr wrap="square" rtlCol="0">
            <a:spAutoFit/>
          </a:bodyPr>
          <a:lstStyle/>
          <a:p>
            <a:pPr algn="ctr"/>
            <a:r>
              <a:rPr lang="de-DE" sz="975" dirty="0"/>
              <a:t>10/11 -2021</a:t>
            </a:r>
          </a:p>
        </p:txBody>
      </p:sp>
      <p:sp>
        <p:nvSpPr>
          <p:cNvPr id="14" name="Textfeld 13"/>
          <p:cNvSpPr txBox="1"/>
          <p:nvPr/>
        </p:nvSpPr>
        <p:spPr>
          <a:xfrm>
            <a:off x="5842134" y="5654340"/>
            <a:ext cx="974431" cy="242374"/>
          </a:xfrm>
          <a:prstGeom prst="rect">
            <a:avLst/>
          </a:prstGeom>
          <a:noFill/>
        </p:spPr>
        <p:txBody>
          <a:bodyPr wrap="square" rtlCol="0">
            <a:spAutoFit/>
          </a:bodyPr>
          <a:lstStyle/>
          <a:p>
            <a:pPr algn="ctr"/>
            <a:r>
              <a:rPr lang="de-DE" sz="975" dirty="0"/>
              <a:t>03/04-2021</a:t>
            </a:r>
          </a:p>
        </p:txBody>
      </p:sp>
      <p:sp>
        <p:nvSpPr>
          <p:cNvPr id="15" name="Textfeld 14"/>
          <p:cNvSpPr txBox="1"/>
          <p:nvPr/>
        </p:nvSpPr>
        <p:spPr>
          <a:xfrm>
            <a:off x="6901239" y="5654339"/>
            <a:ext cx="1005266" cy="242374"/>
          </a:xfrm>
          <a:prstGeom prst="rect">
            <a:avLst/>
          </a:prstGeom>
          <a:noFill/>
        </p:spPr>
        <p:txBody>
          <a:bodyPr wrap="square" rtlCol="0">
            <a:spAutoFit/>
          </a:bodyPr>
          <a:lstStyle/>
          <a:p>
            <a:pPr algn="ctr"/>
            <a:r>
              <a:rPr lang="de-DE" sz="975" dirty="0"/>
              <a:t>01-2023</a:t>
            </a:r>
          </a:p>
        </p:txBody>
      </p:sp>
      <p:cxnSp>
        <p:nvCxnSpPr>
          <p:cNvPr id="18" name="Gerade Verbindung 16"/>
          <p:cNvCxnSpPr/>
          <p:nvPr/>
        </p:nvCxnSpPr>
        <p:spPr>
          <a:xfrm flipV="1">
            <a:off x="7381267" y="2525840"/>
            <a:ext cx="0" cy="286109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2536026" y="5513022"/>
            <a:ext cx="1549776" cy="542456"/>
          </a:xfrm>
          <a:prstGeom prst="rect">
            <a:avLst/>
          </a:prstGeom>
          <a:noFill/>
        </p:spPr>
        <p:txBody>
          <a:bodyPr wrap="square" rtlCol="0">
            <a:spAutoFit/>
          </a:bodyPr>
          <a:lstStyle/>
          <a:p>
            <a:pPr algn="ctr"/>
            <a:r>
              <a:rPr lang="de-DE" sz="975" dirty="0"/>
              <a:t>Start of the</a:t>
            </a:r>
            <a:br>
              <a:rPr lang="de-DE" sz="975" dirty="0"/>
            </a:br>
            <a:r>
              <a:rPr lang="de-DE" sz="975" dirty="0" err="1"/>
              <a:t>project</a:t>
            </a:r>
            <a:endParaRPr lang="de-DE" sz="975" dirty="0"/>
          </a:p>
          <a:p>
            <a:pPr algn="ctr"/>
            <a:r>
              <a:rPr lang="de-DE" sz="975" dirty="0"/>
              <a:t>1st </a:t>
            </a:r>
            <a:r>
              <a:rPr lang="de-DE" sz="975" dirty="0" err="1"/>
              <a:t>of</a:t>
            </a:r>
            <a:r>
              <a:rPr lang="de-DE" sz="975" dirty="0"/>
              <a:t> March 2021</a:t>
            </a:r>
          </a:p>
        </p:txBody>
      </p:sp>
      <p:sp>
        <p:nvSpPr>
          <p:cNvPr id="20" name="Rechteck 19"/>
          <p:cNvSpPr/>
          <p:nvPr/>
        </p:nvSpPr>
        <p:spPr>
          <a:xfrm>
            <a:off x="7991179" y="5654339"/>
            <a:ext cx="1179006" cy="542456"/>
          </a:xfrm>
          <a:prstGeom prst="rect">
            <a:avLst/>
          </a:prstGeom>
        </p:spPr>
        <p:txBody>
          <a:bodyPr wrap="square">
            <a:spAutoFit/>
          </a:bodyPr>
          <a:lstStyle/>
          <a:p>
            <a:pPr algn="ctr"/>
            <a:r>
              <a:rPr lang="de-DE" sz="975" dirty="0"/>
              <a:t>- Finish -</a:t>
            </a:r>
            <a:br>
              <a:rPr lang="de-DE" sz="975" dirty="0"/>
            </a:br>
            <a:r>
              <a:rPr lang="de-DE" sz="975" dirty="0"/>
              <a:t>of the </a:t>
            </a:r>
            <a:r>
              <a:rPr lang="de-DE" sz="975" dirty="0" err="1"/>
              <a:t>project</a:t>
            </a:r>
            <a:br>
              <a:rPr lang="de-DE" sz="975" dirty="0"/>
            </a:br>
            <a:r>
              <a:rPr lang="de-DE" sz="975" dirty="0"/>
              <a:t>March 2023</a:t>
            </a:r>
          </a:p>
        </p:txBody>
      </p:sp>
      <p:sp>
        <p:nvSpPr>
          <p:cNvPr id="21" name="Abgerundetes Rechteck 20"/>
          <p:cNvSpPr/>
          <p:nvPr/>
        </p:nvSpPr>
        <p:spPr>
          <a:xfrm>
            <a:off x="3361849" y="1633567"/>
            <a:ext cx="5080635" cy="712274"/>
          </a:xfrm>
          <a:prstGeom prst="roundRect">
            <a:avLst/>
          </a:prstGeom>
          <a:solidFill>
            <a:schemeClr val="accent2"/>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sz="1500" b="1" dirty="0">
                <a:solidFill>
                  <a:schemeClr val="bg1"/>
                </a:solidFill>
                <a:latin typeface="Calibri" pitchFamily="34" charset="0"/>
                <a:ea typeface="Calibri" pitchFamily="34" charset="0"/>
                <a:cs typeface="Times New Roman" pitchFamily="18" charset="0"/>
              </a:rPr>
              <a:t>Meetings</a:t>
            </a:r>
            <a:br>
              <a:rPr lang="en-US" sz="1500" b="1" dirty="0">
                <a:solidFill>
                  <a:schemeClr val="bg1"/>
                </a:solidFill>
                <a:latin typeface="Calibri" pitchFamily="34" charset="0"/>
                <a:ea typeface="Calibri" pitchFamily="34" charset="0"/>
                <a:cs typeface="Times New Roman" pitchFamily="18" charset="0"/>
              </a:rPr>
            </a:br>
            <a:r>
              <a:rPr lang="en-US" sz="1500" b="1" dirty="0">
                <a:solidFill>
                  <a:schemeClr val="bg1"/>
                </a:solidFill>
                <a:latin typeface="Calibri" pitchFamily="34" charset="0"/>
                <a:ea typeface="Calibri" pitchFamily="34" charset="0"/>
                <a:cs typeface="Times New Roman" pitchFamily="18" charset="0"/>
              </a:rPr>
              <a:t>of </a:t>
            </a:r>
            <a:r>
              <a:rPr lang="de-DE" sz="1500" b="1" dirty="0">
                <a:solidFill>
                  <a:schemeClr val="bg1"/>
                </a:solidFill>
                <a:latin typeface="Calibri" pitchFamily="34" charset="0"/>
                <a:ea typeface="Calibri" pitchFamily="34" charset="0"/>
                <a:cs typeface="Times New Roman" pitchFamily="18" charset="0"/>
              </a:rPr>
              <a:t>the SAFE </a:t>
            </a:r>
            <a:r>
              <a:rPr lang="de-DE" sz="1500" b="1" dirty="0" err="1">
                <a:solidFill>
                  <a:schemeClr val="bg1"/>
                </a:solidFill>
                <a:latin typeface="Calibri" pitchFamily="34" charset="0"/>
                <a:ea typeface="Calibri" pitchFamily="34" charset="0"/>
                <a:cs typeface="Times New Roman" pitchFamily="18" charset="0"/>
              </a:rPr>
              <a:t>project</a:t>
            </a:r>
            <a:endParaRPr lang="en-US" sz="1500" b="1" dirty="0">
              <a:solidFill>
                <a:schemeClr val="bg1"/>
              </a:solidFill>
              <a:latin typeface="Arial" pitchFamily="34" charset="0"/>
              <a:cs typeface="Arial" pitchFamily="34" charset="0"/>
            </a:endParaRPr>
          </a:p>
        </p:txBody>
      </p:sp>
      <p:sp>
        <p:nvSpPr>
          <p:cNvPr id="22" name="Abgerundetes Rechteck 21"/>
          <p:cNvSpPr/>
          <p:nvPr/>
        </p:nvSpPr>
        <p:spPr>
          <a:xfrm>
            <a:off x="2828904" y="5058975"/>
            <a:ext cx="867658" cy="454047"/>
          </a:xfrm>
          <a:prstGeom prst="roundRect">
            <a:avLst/>
          </a:prstGeom>
          <a:solidFill>
            <a:schemeClr val="accent2"/>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dirty="0">
                <a:solidFill>
                  <a:schemeClr val="bg1"/>
                </a:solidFill>
              </a:rPr>
              <a:t>Phase of </a:t>
            </a:r>
            <a:br>
              <a:rPr lang="en-US" sz="900" b="1" dirty="0">
                <a:solidFill>
                  <a:schemeClr val="bg1"/>
                </a:solidFill>
              </a:rPr>
            </a:br>
            <a:r>
              <a:rPr lang="en-US" sz="900" b="1" dirty="0">
                <a:solidFill>
                  <a:schemeClr val="bg1"/>
                </a:solidFill>
              </a:rPr>
              <a:t>Constitution</a:t>
            </a:r>
          </a:p>
        </p:txBody>
      </p:sp>
      <p:cxnSp>
        <p:nvCxnSpPr>
          <p:cNvPr id="23" name="Gerade Verbindung 24"/>
          <p:cNvCxnSpPr/>
          <p:nvPr/>
        </p:nvCxnSpPr>
        <p:spPr>
          <a:xfrm flipV="1">
            <a:off x="8575089" y="2486064"/>
            <a:ext cx="0" cy="3168275"/>
          </a:xfrm>
          <a:prstGeom prst="line">
            <a:avLst/>
          </a:prstGeom>
          <a:ln w="38100">
            <a:solidFill>
              <a:schemeClr val="accent1"/>
            </a:solidFill>
          </a:ln>
        </p:spPr>
        <p:style>
          <a:lnRef idx="1">
            <a:schemeClr val="accent6"/>
          </a:lnRef>
          <a:fillRef idx="2">
            <a:schemeClr val="accent6"/>
          </a:fillRef>
          <a:effectRef idx="1">
            <a:schemeClr val="accent6"/>
          </a:effectRef>
          <a:fontRef idx="minor">
            <a:schemeClr val="dk1"/>
          </a:fontRef>
        </p:style>
      </p:cxnSp>
      <p:cxnSp>
        <p:nvCxnSpPr>
          <p:cNvPr id="24" name="Gerade Verbindung 25"/>
          <p:cNvCxnSpPr/>
          <p:nvPr/>
        </p:nvCxnSpPr>
        <p:spPr>
          <a:xfrm flipV="1">
            <a:off x="6356208" y="2525840"/>
            <a:ext cx="1" cy="297539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5" name="Gerade Verbindung 26"/>
          <p:cNvCxnSpPr/>
          <p:nvPr/>
        </p:nvCxnSpPr>
        <p:spPr>
          <a:xfrm flipV="1">
            <a:off x="5337162" y="2525840"/>
            <a:ext cx="0" cy="308969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6" name="Gerade Verbindung 28"/>
          <p:cNvCxnSpPr/>
          <p:nvPr/>
        </p:nvCxnSpPr>
        <p:spPr>
          <a:xfrm flipV="1">
            <a:off x="4318174" y="2525842"/>
            <a:ext cx="14733" cy="289323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7" name="Abgerundetes Rechteck 26"/>
          <p:cNvSpPr/>
          <p:nvPr/>
        </p:nvSpPr>
        <p:spPr>
          <a:xfrm>
            <a:off x="3520282" y="4494057"/>
            <a:ext cx="1553777" cy="528932"/>
          </a:xfrm>
          <a:prstGeom prst="roundRect">
            <a:avLst/>
          </a:prstGeom>
          <a:solidFill>
            <a:schemeClr val="accent2"/>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dirty="0">
                <a:solidFill>
                  <a:schemeClr val="bg1"/>
                </a:solidFill>
              </a:rPr>
              <a:t>Meeting 1</a:t>
            </a:r>
          </a:p>
          <a:p>
            <a:pPr algn="ctr"/>
            <a:r>
              <a:rPr lang="en-US" sz="900" b="1" dirty="0">
                <a:solidFill>
                  <a:schemeClr val="bg1"/>
                </a:solidFill>
              </a:rPr>
              <a:t>KICK- OFF Meeting </a:t>
            </a:r>
          </a:p>
          <a:p>
            <a:pPr algn="ctr"/>
            <a:r>
              <a:rPr lang="en-US" sz="900" b="1" dirty="0">
                <a:solidFill>
                  <a:schemeClr val="bg1"/>
                </a:solidFill>
              </a:rPr>
              <a:t>Paderborn, Germany</a:t>
            </a:r>
          </a:p>
        </p:txBody>
      </p:sp>
      <p:sp>
        <p:nvSpPr>
          <p:cNvPr id="28" name="Abgerundetes Rechteck 27"/>
          <p:cNvSpPr/>
          <p:nvPr/>
        </p:nvSpPr>
        <p:spPr>
          <a:xfrm>
            <a:off x="4547932" y="3874559"/>
            <a:ext cx="1553777" cy="528932"/>
          </a:xfrm>
          <a:prstGeom prst="roundRect">
            <a:avLst/>
          </a:prstGeom>
          <a:solidFill>
            <a:schemeClr val="accent2"/>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dirty="0">
                <a:solidFill>
                  <a:schemeClr val="bg1"/>
                </a:solidFill>
              </a:rPr>
              <a:t>Meeting 2</a:t>
            </a:r>
          </a:p>
          <a:p>
            <a:pPr algn="ctr"/>
            <a:r>
              <a:rPr lang="en-US" sz="900" b="1" dirty="0">
                <a:solidFill>
                  <a:schemeClr val="bg1"/>
                </a:solidFill>
              </a:rPr>
              <a:t>Streaming Concept Meeting </a:t>
            </a:r>
          </a:p>
          <a:p>
            <a:pPr algn="ctr"/>
            <a:r>
              <a:rPr lang="en-US" sz="900" b="1" dirty="0">
                <a:solidFill>
                  <a:schemeClr val="bg1"/>
                </a:solidFill>
              </a:rPr>
              <a:t>Spain</a:t>
            </a:r>
          </a:p>
        </p:txBody>
      </p:sp>
      <p:sp>
        <p:nvSpPr>
          <p:cNvPr id="29" name="Abgerundetes Rechteck 28"/>
          <p:cNvSpPr/>
          <p:nvPr/>
        </p:nvSpPr>
        <p:spPr>
          <a:xfrm>
            <a:off x="5600266" y="3234523"/>
            <a:ext cx="1553777" cy="599796"/>
          </a:xfrm>
          <a:prstGeom prst="roundRect">
            <a:avLst/>
          </a:prstGeom>
          <a:solidFill>
            <a:schemeClr val="accent2"/>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dirty="0">
                <a:solidFill>
                  <a:schemeClr val="bg1"/>
                </a:solidFill>
              </a:rPr>
              <a:t>Meeting 3</a:t>
            </a:r>
          </a:p>
          <a:p>
            <a:pPr algn="ctr"/>
            <a:r>
              <a:rPr lang="en-US" sz="900" b="1" dirty="0">
                <a:solidFill>
                  <a:schemeClr val="bg1"/>
                </a:solidFill>
              </a:rPr>
              <a:t>Didactic Design and Implementation Meeting </a:t>
            </a:r>
          </a:p>
          <a:p>
            <a:pPr algn="ctr"/>
            <a:r>
              <a:rPr lang="en-US" sz="900" b="1" dirty="0">
                <a:solidFill>
                  <a:schemeClr val="bg1"/>
                </a:solidFill>
              </a:rPr>
              <a:t>Czech Republic</a:t>
            </a:r>
          </a:p>
        </p:txBody>
      </p:sp>
      <p:sp>
        <p:nvSpPr>
          <p:cNvPr id="30" name="Abgerundetes Rechteck 29"/>
          <p:cNvSpPr/>
          <p:nvPr/>
        </p:nvSpPr>
        <p:spPr>
          <a:xfrm>
            <a:off x="6729357" y="2655565"/>
            <a:ext cx="1553777" cy="528932"/>
          </a:xfrm>
          <a:prstGeom prst="roundRect">
            <a:avLst/>
          </a:prstGeom>
          <a:solidFill>
            <a:schemeClr val="accent2"/>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b="1" dirty="0">
                <a:solidFill>
                  <a:schemeClr val="bg1"/>
                </a:solidFill>
              </a:rPr>
              <a:t>Meeting 4</a:t>
            </a:r>
          </a:p>
          <a:p>
            <a:pPr algn="ctr"/>
            <a:r>
              <a:rPr lang="en-US" sz="900" b="1" dirty="0">
                <a:solidFill>
                  <a:schemeClr val="bg1"/>
                </a:solidFill>
              </a:rPr>
              <a:t>Final Meeting </a:t>
            </a:r>
          </a:p>
          <a:p>
            <a:pPr algn="ctr"/>
            <a:r>
              <a:rPr lang="en-US" sz="900" b="1" dirty="0">
                <a:solidFill>
                  <a:schemeClr val="bg1"/>
                </a:solidFill>
              </a:rPr>
              <a:t>Cologne, </a:t>
            </a:r>
            <a:r>
              <a:rPr lang="en-US" sz="900" b="1" dirty="0" err="1">
                <a:solidFill>
                  <a:schemeClr val="bg1"/>
                </a:solidFill>
              </a:rPr>
              <a:t>Gemany</a:t>
            </a:r>
            <a:endParaRPr lang="en-US" sz="900" b="1" dirty="0">
              <a:solidFill>
                <a:schemeClr val="bg1"/>
              </a:solidFill>
            </a:endParaRPr>
          </a:p>
        </p:txBody>
      </p:sp>
      <p:sp>
        <p:nvSpPr>
          <p:cNvPr id="2" name="Rechteck 1"/>
          <p:cNvSpPr/>
          <p:nvPr/>
        </p:nvSpPr>
        <p:spPr>
          <a:xfrm>
            <a:off x="829453" y="2332399"/>
            <a:ext cx="2238113" cy="646331"/>
          </a:xfrm>
          <a:prstGeom prst="rect">
            <a:avLst/>
          </a:prstGeom>
        </p:spPr>
        <p:txBody>
          <a:bodyPr wrap="none">
            <a:spAutoFit/>
          </a:bodyPr>
          <a:lstStyle/>
          <a:p>
            <a:r>
              <a:rPr lang="de-DE" b="1" dirty="0"/>
              <a:t>Start: 	01-03- 2021</a:t>
            </a:r>
          </a:p>
          <a:p>
            <a:r>
              <a:rPr lang="de-DE" b="1" dirty="0"/>
              <a:t>Duration: 24 </a:t>
            </a:r>
            <a:r>
              <a:rPr lang="de-DE" b="1" dirty="0" err="1"/>
              <a:t>months</a:t>
            </a:r>
            <a:endParaRPr lang="de-DE" b="1" dirty="0"/>
          </a:p>
        </p:txBody>
      </p:sp>
      <p:sp>
        <p:nvSpPr>
          <p:cNvPr id="38" name="Titel 1"/>
          <p:cNvSpPr>
            <a:spLocks noGrp="1"/>
          </p:cNvSpPr>
          <p:nvPr>
            <p:ph type="title"/>
          </p:nvPr>
        </p:nvSpPr>
        <p:spPr>
          <a:xfrm>
            <a:off x="1099922" y="265335"/>
            <a:ext cx="8911687" cy="1280890"/>
          </a:xfrm>
        </p:spPr>
        <p:txBody>
          <a:bodyPr>
            <a:normAutofit/>
          </a:bodyPr>
          <a:lstStyle/>
          <a:p>
            <a:r>
              <a:rPr lang="de-DE" dirty="0" err="1"/>
              <a:t>Overview</a:t>
            </a:r>
            <a:r>
              <a:rPr lang="de-DE" dirty="0"/>
              <a:t> on the</a:t>
            </a:r>
            <a:br>
              <a:rPr lang="de-DE" dirty="0"/>
            </a:br>
            <a:r>
              <a:rPr lang="de-DE" dirty="0"/>
              <a:t>Transnational Meetings of the SAFE </a:t>
            </a:r>
            <a:r>
              <a:rPr lang="de-DE" dirty="0" err="1"/>
              <a:t>project</a:t>
            </a:r>
            <a:r>
              <a:rPr lang="de-DE" dirty="0"/>
              <a:t> </a:t>
            </a:r>
          </a:p>
        </p:txBody>
      </p:sp>
    </p:spTree>
    <p:extLst>
      <p:ext uri="{BB962C8B-B14F-4D97-AF65-F5344CB8AC3E}">
        <p14:creationId xmlns:p14="http://schemas.microsoft.com/office/powerpoint/2010/main" val="132565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3B303-4FAE-4696-8B59-1B45719BDEFA}"/>
              </a:ext>
            </a:extLst>
          </p:cNvPr>
          <p:cNvSpPr txBox="1">
            <a:spLocks/>
          </p:cNvSpPr>
          <p:nvPr/>
        </p:nvSpPr>
        <p:spPr>
          <a:xfrm>
            <a:off x="1066800" y="2550409"/>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dirty="0"/>
              <a:t>General </a:t>
            </a:r>
            <a:r>
              <a:rPr lang="de-DE" dirty="0" err="1"/>
              <a:t>Overview</a:t>
            </a:r>
            <a:r>
              <a:rPr lang="de-DE" dirty="0"/>
              <a:t>:</a:t>
            </a:r>
            <a:br>
              <a:rPr lang="de-DE" dirty="0"/>
            </a:br>
            <a:r>
              <a:rPr lang="de-DE" dirty="0" err="1"/>
              <a:t>Intellectual</a:t>
            </a:r>
            <a:r>
              <a:rPr lang="de-DE" dirty="0"/>
              <a:t> Outputs </a:t>
            </a:r>
            <a:r>
              <a:rPr lang="de-DE" dirty="0" err="1"/>
              <a:t>of</a:t>
            </a:r>
            <a:r>
              <a:rPr lang="de-DE" dirty="0"/>
              <a:t> SAFE </a:t>
            </a:r>
          </a:p>
        </p:txBody>
      </p:sp>
    </p:spTree>
    <p:extLst>
      <p:ext uri="{BB962C8B-B14F-4D97-AF65-F5344CB8AC3E}">
        <p14:creationId xmlns:p14="http://schemas.microsoft.com/office/powerpoint/2010/main" val="57187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9497C4-A9DA-47B9-8379-20C226940E03}"/>
              </a:ext>
            </a:extLst>
          </p:cNvPr>
          <p:cNvSpPr>
            <a:spLocks noGrp="1"/>
          </p:cNvSpPr>
          <p:nvPr>
            <p:ph type="title"/>
          </p:nvPr>
        </p:nvSpPr>
        <p:spPr>
          <a:xfrm>
            <a:off x="1097279" y="41669"/>
            <a:ext cx="10346037" cy="1117654"/>
          </a:xfrm>
        </p:spPr>
        <p:txBody>
          <a:bodyPr>
            <a:normAutofit/>
          </a:bodyPr>
          <a:lstStyle/>
          <a:p>
            <a:r>
              <a:rPr lang="en-GB" b="1" dirty="0"/>
              <a:t>The 7 Intellectual Outputs of SAFE: </a:t>
            </a:r>
            <a:br>
              <a:rPr lang="en-GB" b="1" dirty="0"/>
            </a:br>
            <a:r>
              <a:rPr lang="en-GB" sz="2400" dirty="0"/>
              <a:t>S</a:t>
            </a:r>
            <a:r>
              <a:rPr lang="en-GB" sz="2400" b="1" dirty="0"/>
              <a:t>taff costs for Teachers/Trainers/Researchers/Youth workers/ Technicians </a:t>
            </a:r>
            <a:endParaRPr lang="de-DE" sz="2400" dirty="0"/>
          </a:p>
        </p:txBody>
      </p:sp>
      <p:graphicFrame>
        <p:nvGraphicFramePr>
          <p:cNvPr id="5" name="Inhaltsplatzhalter 4">
            <a:extLst>
              <a:ext uri="{FF2B5EF4-FFF2-40B4-BE49-F238E27FC236}">
                <a16:creationId xmlns:a16="http://schemas.microsoft.com/office/drawing/2014/main" id="{F79EC723-1D17-4C41-843A-41DCEEEA0CD1}"/>
              </a:ext>
            </a:extLst>
          </p:cNvPr>
          <p:cNvGraphicFramePr>
            <a:graphicFrameLocks noGrp="1"/>
          </p:cNvGraphicFramePr>
          <p:nvPr>
            <p:ph idx="1"/>
            <p:extLst>
              <p:ext uri="{D42A27DB-BD31-4B8C-83A1-F6EECF244321}">
                <p14:modId xmlns:p14="http://schemas.microsoft.com/office/powerpoint/2010/main" val="361828982"/>
              </p:ext>
            </p:extLst>
          </p:nvPr>
        </p:nvGraphicFramePr>
        <p:xfrm>
          <a:off x="51934" y="1251856"/>
          <a:ext cx="12074751" cy="4904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hteck: abgerundete Ecken 2">
            <a:extLst>
              <a:ext uri="{FF2B5EF4-FFF2-40B4-BE49-F238E27FC236}">
                <a16:creationId xmlns:a16="http://schemas.microsoft.com/office/drawing/2014/main" id="{7BABF2E3-1C2A-4E71-9658-3901C89B94BF}"/>
              </a:ext>
            </a:extLst>
          </p:cNvPr>
          <p:cNvSpPr/>
          <p:nvPr/>
        </p:nvSpPr>
        <p:spPr>
          <a:xfrm>
            <a:off x="9339943" y="1404258"/>
            <a:ext cx="2786742" cy="5715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FFFF00"/>
                </a:solidFill>
              </a:rPr>
              <a:t>Not financed by the NA/EU –</a:t>
            </a:r>
            <a:br>
              <a:rPr lang="de-DE" sz="1600" dirty="0">
                <a:solidFill>
                  <a:srgbClr val="FFFF00"/>
                </a:solidFill>
              </a:rPr>
            </a:br>
            <a:r>
              <a:rPr lang="de-DE" sz="1600" dirty="0">
                <a:solidFill>
                  <a:srgbClr val="FFFF00"/>
                </a:solidFill>
              </a:rPr>
              <a:t>no staff budget</a:t>
            </a:r>
          </a:p>
        </p:txBody>
      </p:sp>
      <p:sp>
        <p:nvSpPr>
          <p:cNvPr id="7" name="Rechteck: abgerundete Ecken 6">
            <a:extLst>
              <a:ext uri="{FF2B5EF4-FFF2-40B4-BE49-F238E27FC236}">
                <a16:creationId xmlns:a16="http://schemas.microsoft.com/office/drawing/2014/main" id="{D441743D-4DD9-4537-8E28-D79AD53082EB}"/>
              </a:ext>
            </a:extLst>
          </p:cNvPr>
          <p:cNvSpPr/>
          <p:nvPr/>
        </p:nvSpPr>
        <p:spPr>
          <a:xfrm>
            <a:off x="9339943" y="5508172"/>
            <a:ext cx="2786742" cy="5715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FFFF00"/>
                </a:solidFill>
              </a:rPr>
              <a:t>Not financed by the NA/EU –</a:t>
            </a:r>
            <a:br>
              <a:rPr lang="de-DE" sz="1600" dirty="0">
                <a:solidFill>
                  <a:srgbClr val="FFFF00"/>
                </a:solidFill>
              </a:rPr>
            </a:br>
            <a:r>
              <a:rPr lang="de-DE" sz="1600" dirty="0">
                <a:solidFill>
                  <a:srgbClr val="FFFF00"/>
                </a:solidFill>
              </a:rPr>
              <a:t>no staff budget</a:t>
            </a:r>
          </a:p>
        </p:txBody>
      </p:sp>
      <p:sp>
        <p:nvSpPr>
          <p:cNvPr id="8" name="Rechteck: abgerundete Ecken 7">
            <a:extLst>
              <a:ext uri="{FF2B5EF4-FFF2-40B4-BE49-F238E27FC236}">
                <a16:creationId xmlns:a16="http://schemas.microsoft.com/office/drawing/2014/main" id="{21A53C10-6CC3-46B1-AB7A-7CCFFDD6CDF9}"/>
              </a:ext>
            </a:extLst>
          </p:cNvPr>
          <p:cNvSpPr/>
          <p:nvPr/>
        </p:nvSpPr>
        <p:spPr>
          <a:xfrm>
            <a:off x="9339943" y="3488873"/>
            <a:ext cx="2786742" cy="5715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FFFF00"/>
                </a:solidFill>
              </a:rPr>
              <a:t>Not financed by the NA/EU –</a:t>
            </a:r>
            <a:br>
              <a:rPr lang="de-DE" sz="1600" dirty="0">
                <a:solidFill>
                  <a:srgbClr val="FFFF00"/>
                </a:solidFill>
              </a:rPr>
            </a:br>
            <a:r>
              <a:rPr lang="de-DE" sz="1600" dirty="0">
                <a:solidFill>
                  <a:srgbClr val="FFFF00"/>
                </a:solidFill>
              </a:rPr>
              <a:t>no staff budget</a:t>
            </a:r>
          </a:p>
        </p:txBody>
      </p:sp>
    </p:spTree>
    <p:extLst>
      <p:ext uri="{BB962C8B-B14F-4D97-AF65-F5344CB8AC3E}">
        <p14:creationId xmlns:p14="http://schemas.microsoft.com/office/powerpoint/2010/main" val="1646499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1DAB0-64C3-4F32-8B6D-B3E6B8E98B28}"/>
              </a:ext>
            </a:extLst>
          </p:cNvPr>
          <p:cNvSpPr>
            <a:spLocks noGrp="1"/>
          </p:cNvSpPr>
          <p:nvPr>
            <p:ph type="title"/>
          </p:nvPr>
        </p:nvSpPr>
        <p:spPr/>
        <p:txBody>
          <a:bodyPr/>
          <a:lstStyle/>
          <a:p>
            <a:r>
              <a:rPr lang="de-DE" dirty="0" err="1"/>
              <a:t>Intellectual</a:t>
            </a:r>
            <a:r>
              <a:rPr lang="de-DE" dirty="0"/>
              <a:t> Outputs </a:t>
            </a:r>
            <a:r>
              <a:rPr lang="de-DE" dirty="0" err="1"/>
              <a:t>of</a:t>
            </a:r>
            <a:r>
              <a:rPr lang="de-DE" dirty="0"/>
              <a:t> SAFE</a:t>
            </a:r>
          </a:p>
        </p:txBody>
      </p:sp>
      <p:pic>
        <p:nvPicPr>
          <p:cNvPr id="6" name="Inhaltsplatzhalter 5" descr="Lupe">
            <a:extLst>
              <a:ext uri="{FF2B5EF4-FFF2-40B4-BE49-F238E27FC236}">
                <a16:creationId xmlns:a16="http://schemas.microsoft.com/office/drawing/2014/main" id="{94D08D06-7D2C-46C0-8F7D-D11602005C32}"/>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60231" y="3184169"/>
            <a:ext cx="2525127" cy="2525127"/>
          </a:xfrm>
        </p:spPr>
      </p:pic>
      <p:pic>
        <p:nvPicPr>
          <p:cNvPr id="4" name="Grafik 3">
            <a:extLst>
              <a:ext uri="{FF2B5EF4-FFF2-40B4-BE49-F238E27FC236}">
                <a16:creationId xmlns:a16="http://schemas.microsoft.com/office/drawing/2014/main" id="{9C933335-B720-4180-82EE-A24B9221A051}"/>
              </a:ext>
            </a:extLst>
          </p:cNvPr>
          <p:cNvPicPr>
            <a:picLocks noChangeAspect="1"/>
          </p:cNvPicPr>
          <p:nvPr/>
        </p:nvPicPr>
        <p:blipFill>
          <a:blip r:embed="rId4"/>
          <a:stretch>
            <a:fillRect/>
          </a:stretch>
        </p:blipFill>
        <p:spPr>
          <a:xfrm>
            <a:off x="1183688" y="1763911"/>
            <a:ext cx="6575393" cy="4465379"/>
          </a:xfrm>
          <a:prstGeom prst="rect">
            <a:avLst/>
          </a:prstGeom>
        </p:spPr>
      </p:pic>
      <p:sp>
        <p:nvSpPr>
          <p:cNvPr id="7" name="Textfeld 6">
            <a:extLst>
              <a:ext uri="{FF2B5EF4-FFF2-40B4-BE49-F238E27FC236}">
                <a16:creationId xmlns:a16="http://schemas.microsoft.com/office/drawing/2014/main" id="{9BF2D33B-E8BA-4244-9F4D-4971D217C156}"/>
              </a:ext>
            </a:extLst>
          </p:cNvPr>
          <p:cNvSpPr txBox="1"/>
          <p:nvPr/>
        </p:nvSpPr>
        <p:spPr>
          <a:xfrm>
            <a:off x="9534617" y="3996601"/>
            <a:ext cx="1233996" cy="369332"/>
          </a:xfrm>
          <a:prstGeom prst="rect">
            <a:avLst/>
          </a:prstGeom>
          <a:noFill/>
        </p:spPr>
        <p:txBody>
          <a:bodyPr wrap="square" rtlCol="0">
            <a:spAutoFit/>
          </a:bodyPr>
          <a:lstStyle/>
          <a:p>
            <a:r>
              <a:rPr lang="de-DE" dirty="0"/>
              <a:t>In Detail</a:t>
            </a:r>
          </a:p>
        </p:txBody>
      </p:sp>
      <p:sp>
        <p:nvSpPr>
          <p:cNvPr id="8" name="Rechteck 7">
            <a:extLst>
              <a:ext uri="{FF2B5EF4-FFF2-40B4-BE49-F238E27FC236}">
                <a16:creationId xmlns:a16="http://schemas.microsoft.com/office/drawing/2014/main" id="{7909E23A-7FAE-40A0-AA94-223372ADD486}"/>
              </a:ext>
            </a:extLst>
          </p:cNvPr>
          <p:cNvSpPr/>
          <p:nvPr/>
        </p:nvSpPr>
        <p:spPr>
          <a:xfrm>
            <a:off x="6356412" y="1790544"/>
            <a:ext cx="1473693" cy="43855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68795CE4-D255-45AC-895B-972549E1ECB0}"/>
              </a:ext>
            </a:extLst>
          </p:cNvPr>
          <p:cNvSpPr/>
          <p:nvPr/>
        </p:nvSpPr>
        <p:spPr>
          <a:xfrm>
            <a:off x="7989903" y="2112256"/>
            <a:ext cx="1882066" cy="875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bg1"/>
                </a:solidFill>
              </a:rPr>
              <a:t>Starting</a:t>
            </a:r>
            <a:r>
              <a:rPr lang="de-DE" sz="1600" dirty="0">
                <a:solidFill>
                  <a:schemeClr val="bg1"/>
                </a:solidFill>
              </a:rPr>
              <a:t> </a:t>
            </a:r>
            <a:r>
              <a:rPr lang="de-DE" sz="1600" dirty="0" err="1">
                <a:solidFill>
                  <a:schemeClr val="bg1"/>
                </a:solidFill>
              </a:rPr>
              <a:t>Period</a:t>
            </a:r>
            <a:r>
              <a:rPr lang="de-DE" sz="1600" dirty="0">
                <a:solidFill>
                  <a:schemeClr val="bg1"/>
                </a:solidFill>
              </a:rPr>
              <a:t>:  </a:t>
            </a:r>
            <a:r>
              <a:rPr lang="de-DE" sz="1600" dirty="0" err="1">
                <a:solidFill>
                  <a:schemeClr val="bg1"/>
                </a:solidFill>
              </a:rPr>
              <a:t>important</a:t>
            </a:r>
            <a:r>
              <a:rPr lang="de-DE" sz="1600" dirty="0">
                <a:solidFill>
                  <a:schemeClr val="bg1"/>
                </a:solidFill>
              </a:rPr>
              <a:t> for the </a:t>
            </a:r>
            <a:r>
              <a:rPr lang="de-DE" sz="1600" dirty="0" err="1">
                <a:solidFill>
                  <a:schemeClr val="bg1"/>
                </a:solidFill>
              </a:rPr>
              <a:t>financial</a:t>
            </a:r>
            <a:r>
              <a:rPr lang="de-DE" sz="1600" dirty="0">
                <a:solidFill>
                  <a:schemeClr val="bg1"/>
                </a:solidFill>
              </a:rPr>
              <a:t> </a:t>
            </a:r>
            <a:r>
              <a:rPr lang="de-DE" sz="1600" dirty="0" err="1">
                <a:solidFill>
                  <a:schemeClr val="bg1"/>
                </a:solidFill>
              </a:rPr>
              <a:t>reporting</a:t>
            </a:r>
            <a:r>
              <a:rPr lang="de-DE" sz="1600" dirty="0">
                <a:solidFill>
                  <a:schemeClr val="bg1"/>
                </a:solidFill>
              </a:rPr>
              <a:t> </a:t>
            </a:r>
          </a:p>
        </p:txBody>
      </p:sp>
    </p:spTree>
    <p:extLst>
      <p:ext uri="{BB962C8B-B14F-4D97-AF65-F5344CB8AC3E}">
        <p14:creationId xmlns:p14="http://schemas.microsoft.com/office/powerpoint/2010/main" val="2987423202"/>
      </p:ext>
    </p:extLst>
  </p:cSld>
  <p:clrMapOvr>
    <a:masterClrMapping/>
  </p:clrMapOvr>
</p:sld>
</file>

<file path=ppt/theme/theme1.xml><?xml version="1.0" encoding="utf-8"?>
<a:theme xmlns:a="http://schemas.openxmlformats.org/drawingml/2006/main" name="Rückblick">
  <a:themeElements>
    <a:clrScheme name="Bla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purl.org/dc/elements/1.1/"/>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4873beb7-5857-4685-be1f-d57550cc96cc"/>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4364</Words>
  <Application>Microsoft Office PowerPoint</Application>
  <PresentationFormat>Breitbild</PresentationFormat>
  <Paragraphs>447</Paragraphs>
  <Slides>59</Slides>
  <Notes>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59</vt:i4>
      </vt:variant>
    </vt:vector>
  </HeadingPairs>
  <TitlesOfParts>
    <vt:vector size="68" baseType="lpstr">
      <vt:lpstr>宋体</vt:lpstr>
      <vt:lpstr>Arial</vt:lpstr>
      <vt:lpstr>Calibri</vt:lpstr>
      <vt:lpstr>Calibri Light</vt:lpstr>
      <vt:lpstr>Euphemia</vt:lpstr>
      <vt:lpstr>Times New Roman</vt:lpstr>
      <vt:lpstr>Wingdings</vt:lpstr>
      <vt:lpstr>Wingdings 3</vt:lpstr>
      <vt:lpstr>Rückblick</vt:lpstr>
      <vt:lpstr>SAFE  Streaming Approaches for Europe </vt:lpstr>
      <vt:lpstr>Table of Content </vt:lpstr>
      <vt:lpstr>PowerPoint-Präsentation</vt:lpstr>
      <vt:lpstr>Transnational Project Meetings (TPM)</vt:lpstr>
      <vt:lpstr>Transnational Project Meetings </vt:lpstr>
      <vt:lpstr>Overview on the Transnational Meetings of the SAFE project </vt:lpstr>
      <vt:lpstr>PowerPoint-Präsentation</vt:lpstr>
      <vt:lpstr>The 7 Intellectual Outputs of SAFE:  Staff costs for Teachers/Trainers/Researchers/Youth workers/ Technicians </vt:lpstr>
      <vt:lpstr>Intellectual Outputs of SAFE</vt:lpstr>
      <vt:lpstr>PowerPoint-Präsentation</vt:lpstr>
      <vt:lpstr>PowerPoint-Präsentation</vt:lpstr>
      <vt:lpstr>IO1 SAFE – Acceptance of eLearning and streaming # in school education in times of COVID-19</vt:lpstr>
      <vt:lpstr>IO1 SAFE – Acceptance of eLearning and streaming # in school education in times of COVID-19</vt:lpstr>
      <vt:lpstr>IO1 SAFE – Acceptance of eLearning and streaming # in school education in times of COVID-19</vt:lpstr>
      <vt:lpstr>IO1 SAFE – Acceptance of eLearning and streaming # in school education in times of COVID-19</vt:lpstr>
      <vt:lpstr>IO1 SAFE – Acceptance of eLearning and streaming # in school education in times of COVID-19</vt:lpstr>
      <vt:lpstr>IO1 SAFE – Acceptance of eLearning and streaming # in school education in times of COVID-19</vt:lpstr>
      <vt:lpstr>IO1 SAFE – Acceptance of eLearning and streaming # in school education in times of COVID-19</vt:lpstr>
      <vt:lpstr>IO1 SAFE – Acceptance of eLearning and streaming # in school education in times of COVID-19</vt:lpstr>
      <vt:lpstr>IO1 SAFE – Acceptance of eLearning and streaming # in school education in times of COVID-19</vt:lpstr>
      <vt:lpstr>IO1 SAFE – Acceptance of eLearning and streaming # in school education in times of COVID-19</vt:lpstr>
      <vt:lpstr>IO1 SAFE – Acceptance of eLearning and streaming # in school education in times of COVID-19</vt:lpstr>
      <vt:lpstr>IO1 SAFE – Acceptance of eLearning and streaming # in school education in times of COVID-19</vt:lpstr>
      <vt:lpstr>PowerPoint-Präsentation</vt:lpstr>
      <vt:lpstr>O2 SAFE –  The streaming concept for schools</vt:lpstr>
      <vt:lpstr>IO2 SAFE –  The streaming concept for schools</vt:lpstr>
      <vt:lpstr>THE DISK – Online Approach  (Beutner/ Pechuel 2020)</vt:lpstr>
      <vt:lpstr>IO2 SAFE –  The streaming concept  for schools</vt:lpstr>
      <vt:lpstr>PowerPoint-Präsentation</vt:lpstr>
      <vt:lpstr>IO3 SAFE –  Teacher training course on  Streamlabs OBS and use of streaming platforms</vt:lpstr>
      <vt:lpstr>IO3 SAFE –  Teacher training course on  Streamlabs OBS and use of streaming platforms</vt:lpstr>
      <vt:lpstr>IO3 SAFE –  Teacher training course on  Streamlabs OBS and use of streaming platforms</vt:lpstr>
      <vt:lpstr>IO3 SAFE –  Teacher training course on  Streamlabs OBS and use of streaming platforms</vt:lpstr>
      <vt:lpstr>PowerPoint-Präsentation</vt:lpstr>
      <vt:lpstr>IO4 SAFE – Implementation and evaluation at schools</vt:lpstr>
      <vt:lpstr>IO4 SAFE – Implementation and evaluation at schools</vt:lpstr>
      <vt:lpstr>IO4 SAFE – Implementation and evaluation at schools</vt:lpstr>
      <vt:lpstr>IO4 SAFE – Implementation and evaluation at schools</vt:lpstr>
      <vt:lpstr>IO4 SAFE – Implementation and evaluation at schools</vt:lpstr>
      <vt:lpstr>IO4 SAFE – Implementation and evaluation at schools</vt:lpstr>
      <vt:lpstr>PowerPoint-Präsentation</vt:lpstr>
      <vt:lpstr>IO5 SAFE –  Creation of streaming  videos, didactic materials</vt:lpstr>
      <vt:lpstr>IO5 SAFE –  Creation of streaming  videos, didactic materials</vt:lpstr>
      <vt:lpstr>PowerPoint-Präsentation</vt:lpstr>
      <vt:lpstr>IO6 SAFE – The teacher handbook on the eLearning approach and the  SAFE-Streaming-in-School-Education-book</vt:lpstr>
      <vt:lpstr>IO6 SAFE – The teacher handbook on the eLearning approach and the  SAFE-Streaming-in-School-Education-book</vt:lpstr>
      <vt:lpstr>IO6 SAFE – The teacher handbook on the eLearning approach and the  SAFE-Streaming-in-School-Education-book</vt:lpstr>
      <vt:lpstr>PowerPoint-Präsentation</vt:lpstr>
      <vt:lpstr>IO7 SAFE –  Policy Paper and Layman ́s  report learning with streaming tools </vt:lpstr>
      <vt:lpstr>IO7 SAFE –  Policy Paper and Layman ́s  report learning with streaming tools </vt:lpstr>
      <vt:lpstr>IO7 SAFE –  Policy Paper and Layman ́s  report learning with streaming tools </vt:lpstr>
      <vt:lpstr>IO7 SAFE –  Policy Paper and Layman ́s  report learning with streaming tools </vt:lpstr>
      <vt:lpstr>PowerPoint-Präsentation</vt:lpstr>
      <vt:lpstr>Multiplier Events </vt:lpstr>
      <vt:lpstr>Multiplier Events </vt:lpstr>
      <vt:lpstr>Multiplier Events </vt:lpstr>
      <vt:lpstr>Multiplier Events </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2020-11-17T09:39:06Z</dcterms:created>
  <dcterms:modified xsi:type="dcterms:W3CDTF">2022-03-29T08:42:06Z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