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33" r:id="rId4"/>
  </p:sldMasterIdLst>
  <p:notesMasterIdLst>
    <p:notesMasterId r:id="rId14"/>
  </p:notesMasterIdLst>
  <p:handoutMasterIdLst>
    <p:handoutMasterId r:id="rId15"/>
  </p:handoutMasterIdLst>
  <p:sldIdLst>
    <p:sldId id="282" r:id="rId5"/>
    <p:sldId id="283" r:id="rId6"/>
    <p:sldId id="284" r:id="rId7"/>
    <p:sldId id="285" r:id="rId8"/>
    <p:sldId id="293" r:id="rId9"/>
    <p:sldId id="295" r:id="rId10"/>
    <p:sldId id="316" r:id="rId11"/>
    <p:sldId id="315" r:id="rId12"/>
    <p:sldId id="27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13" autoAdjust="0"/>
    <p:restoredTop sz="94660"/>
  </p:normalViewPr>
  <p:slideViewPr>
    <p:cSldViewPr snapToGrid="0" showGuides="1">
      <p:cViewPr varScale="1">
        <p:scale>
          <a:sx n="109" d="100"/>
          <a:sy n="109" d="100"/>
        </p:scale>
        <p:origin x="592" y="192"/>
      </p:cViewPr>
      <p:guideLst>
        <p:guide orient="horz" pos="2160"/>
        <p:guide pos="3840"/>
      </p:guideLst>
    </p:cSldViewPr>
  </p:slideViewPr>
  <p:notesTextViewPr>
    <p:cViewPr>
      <p:scale>
        <a:sx n="1" d="1"/>
        <a:sy n="1" d="1"/>
      </p:scale>
      <p:origin x="0" y="0"/>
    </p:cViewPr>
  </p:notesTextViewPr>
  <p:notesViewPr>
    <p:cSldViewPr snapToGrid="0" showGuides="1">
      <p:cViewPr varScale="1">
        <p:scale>
          <a:sx n="89" d="100"/>
          <a:sy n="89" d="100"/>
        </p:scale>
        <p:origin x="375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dirty="0"/>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4DE84B31-454E-45BD-885C-68E949EC4F86}" type="datetime1">
              <a:rPr lang="de-DE" smtClean="0"/>
              <a:t>19.01.22</a:t>
            </a:fld>
            <a:endParaRPr lang="de-DE" dirty="0"/>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dirty="0"/>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fld id="{06834459-7356-44BF-850D-8B30C4FB3B6B}" type="slidenum">
              <a:rPr lang="de-DE" smtClean="0"/>
              <a:pPr algn="r" rtl="0"/>
              <a:t>‹Nº›</a:t>
            </a:fld>
            <a:endParaRPr lang="de-DE" dirty="0"/>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noProof="0"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l" rtl="0">
              <a:defRPr sz="1200"/>
            </a:lvl1pPr>
          </a:lstStyle>
          <a:p>
            <a:pPr algn="r"/>
            <a:r>
              <a:rPr lang="de-DE" dirty="0"/>
              <a:t>​</a:t>
            </a:r>
            <a:fld id="{3B3E61AF-5B78-4D44-BAE6-8A008712095C}" type="datetime1">
              <a:rPr lang="de-DE" smtClean="0"/>
              <a:pPr algn="r"/>
              <a:t>19.01.22</a:t>
            </a:fld>
            <a:r>
              <a:rPr lang="de-DE" dirty="0"/>
              <a:t>​</a:t>
            </a:r>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de-DE" noProof="0"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de-DE" noProof="0" dirty="0"/>
              <a:t>Textmasterformat bearbeiten</a:t>
            </a:r>
          </a:p>
          <a:p>
            <a:pPr lvl="1" rtl="0"/>
            <a:r>
              <a:rPr lang="de-DE" noProof="0" dirty="0"/>
              <a:t>Zweite Ebene</a:t>
            </a:r>
          </a:p>
          <a:p>
            <a:pPr lvl="2" rtl="0"/>
            <a:r>
              <a:rPr lang="de-DE" noProof="0" dirty="0"/>
              <a:t>Dritte Ebene</a:t>
            </a:r>
          </a:p>
          <a:p>
            <a:pPr lvl="3" rtl="0"/>
            <a:r>
              <a:rPr lang="de-DE" noProof="0" dirty="0"/>
              <a:t>Vierte Ebene</a:t>
            </a:r>
          </a:p>
          <a:p>
            <a:pPr lvl="4" rtl="0"/>
            <a:r>
              <a:rPr lang="de-DE" noProof="0" dirty="0"/>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noProof="0"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fld id="{0A3C37BE-C303-496D-B5CD-85F2937540FC}" type="slidenum">
              <a:rPr lang="de-DE" smtClean="0"/>
              <a:pPr/>
              <a:t>‹Nº›</a:t>
            </a:fld>
            <a:endParaRPr lang="de-DE" dirty="0"/>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a:t>Mastertitelformat bearbeiten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r>
              <a:rPr lang="de-DE"/>
              <a:t>​</a:t>
            </a:r>
            <a:fld id="{B7C4225E-112C-46DC-B4A1-DABE3751CAD0}" type="datetime1">
              <a:rPr lang="de" smtClean="0"/>
              <a:pPr/>
              <a:t>19.01.22</a:t>
            </a:fld>
            <a:r>
              <a:t>​</a:t>
            </a:r>
            <a:endParaRPr dirty="0"/>
          </a:p>
        </p:txBody>
      </p:sp>
      <p:sp>
        <p:nvSpPr>
          <p:cNvPr id="5" name="Footer Placeholder 4"/>
          <p:cNvSpPr>
            <a:spLocks noGrp="1"/>
          </p:cNvSpPr>
          <p:nvPr>
            <p:ph type="ftr" sz="quarter" idx="11"/>
          </p:nvPr>
        </p:nvSpPr>
        <p:spPr/>
        <p:txBody>
          <a:bodyPr/>
          <a:lstStyle/>
          <a:p>
            <a:r>
              <a:rPr lang="en-US"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en-GB" sz="3600" dirty="0">
              <a:solidFill>
                <a:srgbClr val="1F497D"/>
              </a:solidFill>
            </a:endParaRPr>
          </a:p>
          <a:p>
            <a:endParaRPr lang="en-US" dirty="0"/>
          </a:p>
        </p:txBody>
      </p:sp>
      <p:sp>
        <p:nvSpPr>
          <p:cNvPr id="6" name="Slide Number Placeholder 5"/>
          <p:cNvSpPr>
            <a:spLocks noGrp="1"/>
          </p:cNvSpPr>
          <p:nvPr>
            <p:ph type="sldNum" sz="quarter" idx="12"/>
          </p:nvPr>
        </p:nvSpPr>
        <p:spPr/>
        <p:txBody>
          <a:bodyPr/>
          <a:lstStyle/>
          <a:p>
            <a:pPr rtl="0"/>
            <a:fld id="{0FF54DE5-C571-48E8-A5BC-B369434E2F44}" type="slidenum">
              <a:rPr lang="de-DE" smtClean="0"/>
              <a:t>‹Nº›</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2" name="Grafik 11">
            <a:extLst>
              <a:ext uri="{FF2B5EF4-FFF2-40B4-BE49-F238E27FC236}">
                <a16:creationId xmlns:a16="http://schemas.microsoft.com/office/drawing/2014/main" id="{BE920823-F7CE-4571-8196-0098CAC4768E}"/>
              </a:ext>
            </a:extLst>
          </p:cNvPr>
          <p:cNvPicPr>
            <a:picLocks noChangeAspect="1"/>
          </p:cNvPicPr>
          <p:nvPr userDrawn="1"/>
        </p:nvPicPr>
        <p:blipFill>
          <a:blip r:embed="rId2"/>
          <a:stretch>
            <a:fillRect/>
          </a:stretch>
        </p:blipFill>
        <p:spPr>
          <a:xfrm>
            <a:off x="9337430" y="277640"/>
            <a:ext cx="2594097" cy="1880634"/>
          </a:xfrm>
          <a:prstGeom prst="rect">
            <a:avLst/>
          </a:prstGeom>
        </p:spPr>
      </p:pic>
      <p:sp>
        <p:nvSpPr>
          <p:cNvPr id="13" name="Untertitel 2">
            <a:extLst>
              <a:ext uri="{FF2B5EF4-FFF2-40B4-BE49-F238E27FC236}">
                <a16:creationId xmlns:a16="http://schemas.microsoft.com/office/drawing/2014/main" id="{7FF4C15B-A19F-4428-B602-417737CC71B4}"/>
              </a:ext>
            </a:extLst>
          </p:cNvPr>
          <p:cNvSpPr txBox="1">
            <a:spLocks/>
          </p:cNvSpPr>
          <p:nvPr userDrawn="1"/>
        </p:nvSpPr>
        <p:spPr>
          <a:xfrm>
            <a:off x="122455" y="6425358"/>
            <a:ext cx="9594579"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p>
          <a:p>
            <a:pPr algn="ctr"/>
            <a:endParaRPr lang="en-GB" sz="2000" dirty="0">
              <a:solidFill>
                <a:srgbClr val="1F497D"/>
              </a:solidFill>
            </a:endParaRPr>
          </a:p>
        </p:txBody>
      </p:sp>
      <p:pic>
        <p:nvPicPr>
          <p:cNvPr id="14" name="Grafik 13">
            <a:extLst>
              <a:ext uri="{FF2B5EF4-FFF2-40B4-BE49-F238E27FC236}">
                <a16:creationId xmlns:a16="http://schemas.microsoft.com/office/drawing/2014/main" id="{A5514CC5-9F74-410F-9764-C41B9AA117F4}"/>
              </a:ext>
            </a:extLst>
          </p:cNvPr>
          <p:cNvPicPr/>
          <p:nvPr userDrawn="1"/>
        </p:nvPicPr>
        <p:blipFill>
          <a:blip r:embed="rId3"/>
          <a:stretch>
            <a:fillRect/>
          </a:stretch>
        </p:blipFill>
        <p:spPr>
          <a:xfrm>
            <a:off x="10099505" y="6266872"/>
            <a:ext cx="1987550" cy="567690"/>
          </a:xfrm>
          <a:prstGeom prst="rect">
            <a:avLst/>
          </a:prstGeom>
        </p:spPr>
      </p:pic>
    </p:spTree>
    <p:extLst>
      <p:ext uri="{BB962C8B-B14F-4D97-AF65-F5344CB8AC3E}">
        <p14:creationId xmlns:p14="http://schemas.microsoft.com/office/powerpoint/2010/main" val="1620199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19.01.22</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‹Nº›</a:t>
            </a:fld>
            <a:endParaRPr lang="de-DE" dirty="0"/>
          </a:p>
        </p:txBody>
      </p:sp>
      <p:pic>
        <p:nvPicPr>
          <p:cNvPr id="10" name="Grafik 9">
            <a:extLst>
              <a:ext uri="{FF2B5EF4-FFF2-40B4-BE49-F238E27FC236}">
                <a16:creationId xmlns:a16="http://schemas.microsoft.com/office/drawing/2014/main" id="{4FEDA318-2896-4C09-A728-51E22EF517A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044163"/>
            <a:ext cx="1061484" cy="400384"/>
          </a:xfrm>
          <a:prstGeom prst="rect">
            <a:avLst/>
          </a:prstGeom>
        </p:spPr>
      </p:pic>
      <p:pic>
        <p:nvPicPr>
          <p:cNvPr id="11" name="Grafik 10">
            <a:extLst>
              <a:ext uri="{FF2B5EF4-FFF2-40B4-BE49-F238E27FC236}">
                <a16:creationId xmlns:a16="http://schemas.microsoft.com/office/drawing/2014/main" id="{312D0061-9B85-4367-9EA3-861A09E1545C}"/>
              </a:ext>
            </a:extLst>
          </p:cNvPr>
          <p:cNvPicPr>
            <a:picLocks noChangeAspect="1"/>
          </p:cNvPicPr>
          <p:nvPr userDrawn="1"/>
        </p:nvPicPr>
        <p:blipFill>
          <a:blip r:embed="rId3"/>
          <a:stretch>
            <a:fillRect/>
          </a:stretch>
        </p:blipFill>
        <p:spPr>
          <a:xfrm>
            <a:off x="9337430" y="277640"/>
            <a:ext cx="2594097" cy="1880634"/>
          </a:xfrm>
          <a:prstGeom prst="rect">
            <a:avLst/>
          </a:prstGeom>
        </p:spPr>
      </p:pic>
      <p:sp>
        <p:nvSpPr>
          <p:cNvPr id="12" name="Untertitel 2">
            <a:extLst>
              <a:ext uri="{FF2B5EF4-FFF2-40B4-BE49-F238E27FC236}">
                <a16:creationId xmlns:a16="http://schemas.microsoft.com/office/drawing/2014/main" id="{9E8A4AED-0435-48AC-A742-6135DC2CA02B}"/>
              </a:ext>
            </a:extLst>
          </p:cNvPr>
          <p:cNvSpPr txBox="1">
            <a:spLocks/>
          </p:cNvSpPr>
          <p:nvPr userDrawn="1"/>
        </p:nvSpPr>
        <p:spPr>
          <a:xfrm>
            <a:off x="122455" y="6425358"/>
            <a:ext cx="9594579"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p>
          <a:p>
            <a:pPr algn="ctr"/>
            <a:endParaRPr lang="en-GB" sz="2000" dirty="0">
              <a:solidFill>
                <a:srgbClr val="1F497D"/>
              </a:solidFill>
            </a:endParaRPr>
          </a:p>
        </p:txBody>
      </p:sp>
      <p:pic>
        <p:nvPicPr>
          <p:cNvPr id="13" name="Grafik 12">
            <a:extLst>
              <a:ext uri="{FF2B5EF4-FFF2-40B4-BE49-F238E27FC236}">
                <a16:creationId xmlns:a16="http://schemas.microsoft.com/office/drawing/2014/main" id="{CA30B99D-5893-4EA3-B063-D174FE8ADF81}"/>
              </a:ext>
            </a:extLst>
          </p:cNvPr>
          <p:cNvPicPr/>
          <p:nvPr userDrawn="1"/>
        </p:nvPicPr>
        <p:blipFill>
          <a:blip r:embed="rId4"/>
          <a:stretch>
            <a:fillRect/>
          </a:stretch>
        </p:blipFill>
        <p:spPr>
          <a:xfrm>
            <a:off x="10099505" y="6266872"/>
            <a:ext cx="1987550" cy="567690"/>
          </a:xfrm>
          <a:prstGeom prst="rect">
            <a:avLst/>
          </a:prstGeom>
        </p:spPr>
      </p:pic>
    </p:spTree>
    <p:extLst>
      <p:ext uri="{BB962C8B-B14F-4D97-AF65-F5344CB8AC3E}">
        <p14:creationId xmlns:p14="http://schemas.microsoft.com/office/powerpoint/2010/main" val="3655419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cSld name="Titelfolie mit Bild">
    <p:spTree>
      <p:nvGrpSpPr>
        <p:cNvPr id="1" name=""/>
        <p:cNvGrpSpPr/>
        <p:nvPr/>
      </p:nvGrpSpPr>
      <p:grpSpPr>
        <a:xfrm>
          <a:off x="0" y="0"/>
          <a:ext cx="0" cy="0"/>
          <a:chOff x="0" y="0"/>
          <a:chExt cx="0" cy="0"/>
        </a:xfrm>
      </p:grpSpPr>
      <p:sp>
        <p:nvSpPr>
          <p:cNvPr id="2" name="Titel 1"/>
          <p:cNvSpPr>
            <a:spLocks noGrp="1"/>
          </p:cNvSpPr>
          <p:nvPr>
            <p:ph type="ctrTitle"/>
          </p:nvPr>
        </p:nvSpPr>
        <p:spPr>
          <a:xfrm>
            <a:off x="1104900" y="2292094"/>
            <a:ext cx="5734050" cy="2219691"/>
          </a:xfrm>
        </p:spPr>
        <p:txBody>
          <a:bodyPr rtlCol="0" anchor="ctr">
            <a:normAutofit/>
          </a:bodyPr>
          <a:lstStyle>
            <a:lvl1pPr algn="l" rtl="0">
              <a:defRPr sz="4000" cap="all" baseline="0"/>
            </a:lvl1pPr>
          </a:lstStyle>
          <a:p>
            <a:pPr rtl="0"/>
            <a:endParaRPr lang="de-DE" noProof="0" dirty="0"/>
          </a:p>
        </p:txBody>
      </p:sp>
      <p:sp>
        <p:nvSpPr>
          <p:cNvPr id="3" name="Untertitel 2"/>
          <p:cNvSpPr>
            <a:spLocks noGrp="1"/>
          </p:cNvSpPr>
          <p:nvPr>
            <p:ph type="subTitle" idx="1"/>
          </p:nvPr>
        </p:nvSpPr>
        <p:spPr>
          <a:xfrm>
            <a:off x="1104900" y="4511784"/>
            <a:ext cx="5734050"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endParaRPr lang="en-US" dirty="0"/>
          </a:p>
        </p:txBody>
      </p:sp>
      <p:sp>
        <p:nvSpPr>
          <p:cNvPr id="11" name="Bildplatzhalter 10"/>
          <p:cNvSpPr>
            <a:spLocks noGrp="1"/>
          </p:cNvSpPr>
          <p:nvPr>
            <p:ph type="pic" sz="quarter" idx="13"/>
          </p:nvPr>
        </p:nvSpPr>
        <p:spPr>
          <a:xfrm>
            <a:off x="6981063" y="1310656"/>
            <a:ext cx="5210937" cy="4208604"/>
          </a:xfrm>
          <a:solidFill>
            <a:schemeClr val="tx1">
              <a:lumMod val="20000"/>
              <a:lumOff val="80000"/>
            </a:schemeClr>
          </a:solidFill>
        </p:spPr>
        <p:txBody>
          <a:bodyPr tIns="1005840" rtlCol="0"/>
          <a:lstStyle>
            <a:lvl1pPr marL="0" indent="0" algn="ctr" rtl="0">
              <a:buNone/>
              <a:defRPr/>
            </a:lvl1pPr>
          </a:lstStyle>
          <a:p>
            <a:pPr rtl="0"/>
            <a:r>
              <a:rPr lang="de-DE" noProof="0" dirty="0"/>
              <a:t>Bild durch Klicken auf Symbol hinzufügen</a:t>
            </a:r>
          </a:p>
        </p:txBody>
      </p:sp>
      <p:pic>
        <p:nvPicPr>
          <p:cNvPr id="21" name="Grafik 20">
            <a:extLst>
              <a:ext uri="{FF2B5EF4-FFF2-40B4-BE49-F238E27FC236}">
                <a16:creationId xmlns:a16="http://schemas.microsoft.com/office/drawing/2014/main" id="{B331BD96-9573-4FB4-B04D-D2A89380288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044163"/>
            <a:ext cx="1061484" cy="400384"/>
          </a:xfrm>
          <a:prstGeom prst="rect">
            <a:avLst/>
          </a:prstGeom>
        </p:spPr>
      </p:pic>
      <p:sp>
        <p:nvSpPr>
          <p:cNvPr id="6" name="Rechteck 5">
            <a:extLst>
              <a:ext uri="{FF2B5EF4-FFF2-40B4-BE49-F238E27FC236}">
                <a16:creationId xmlns:a16="http://schemas.microsoft.com/office/drawing/2014/main" id="{D79F4F24-D747-4BC4-9B51-3126DE9C8BA3}"/>
              </a:ext>
            </a:extLst>
          </p:cNvPr>
          <p:cNvSpPr/>
          <p:nvPr userDrawn="1"/>
        </p:nvSpPr>
        <p:spPr>
          <a:xfrm>
            <a:off x="2623041" y="5921327"/>
            <a:ext cx="6096000" cy="1046440"/>
          </a:xfrm>
          <a:prstGeom prst="rect">
            <a:avLst/>
          </a:prstGeom>
        </p:spPr>
        <p:txBody>
          <a:bodyPr>
            <a:spAutoFit/>
          </a:bodyPr>
          <a:lstStyle/>
          <a:p>
            <a:pPr algn="ctr"/>
            <a:r>
              <a:rPr lang="en-US" sz="12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en-GB" sz="3600" dirty="0">
              <a:solidFill>
                <a:schemeClr val="bg1"/>
              </a:solidFill>
            </a:endParaRPr>
          </a:p>
          <a:p>
            <a:pPr algn="ctr"/>
            <a:endParaRPr lang="en-US" sz="1200" dirty="0">
              <a:solidFill>
                <a:schemeClr val="bg1"/>
              </a:solidFill>
            </a:endParaRPr>
          </a:p>
        </p:txBody>
      </p:sp>
      <p:pic>
        <p:nvPicPr>
          <p:cNvPr id="10" name="Grafik 9">
            <a:extLst>
              <a:ext uri="{FF2B5EF4-FFF2-40B4-BE49-F238E27FC236}">
                <a16:creationId xmlns:a16="http://schemas.microsoft.com/office/drawing/2014/main" id="{BC71516D-DAA5-47FB-B6B4-30FB8A55BB5A}"/>
              </a:ext>
            </a:extLst>
          </p:cNvPr>
          <p:cNvPicPr>
            <a:picLocks noChangeAspect="1"/>
          </p:cNvPicPr>
          <p:nvPr userDrawn="1"/>
        </p:nvPicPr>
        <p:blipFill>
          <a:blip r:embed="rId3"/>
          <a:stretch>
            <a:fillRect/>
          </a:stretch>
        </p:blipFill>
        <p:spPr>
          <a:xfrm>
            <a:off x="9337430" y="277640"/>
            <a:ext cx="2594097" cy="1880634"/>
          </a:xfrm>
          <a:prstGeom prst="rect">
            <a:avLst/>
          </a:prstGeom>
        </p:spPr>
      </p:pic>
      <p:sp>
        <p:nvSpPr>
          <p:cNvPr id="12" name="Untertitel 2">
            <a:extLst>
              <a:ext uri="{FF2B5EF4-FFF2-40B4-BE49-F238E27FC236}">
                <a16:creationId xmlns:a16="http://schemas.microsoft.com/office/drawing/2014/main" id="{F5864BAB-5091-422E-92AB-AD41005A96FA}"/>
              </a:ext>
            </a:extLst>
          </p:cNvPr>
          <p:cNvSpPr txBox="1">
            <a:spLocks/>
          </p:cNvSpPr>
          <p:nvPr userDrawn="1"/>
        </p:nvSpPr>
        <p:spPr>
          <a:xfrm>
            <a:off x="122455" y="6425358"/>
            <a:ext cx="9594579"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p>
          <a:p>
            <a:pPr algn="ctr"/>
            <a:endParaRPr lang="en-GB" sz="2000" dirty="0">
              <a:solidFill>
                <a:srgbClr val="1F497D"/>
              </a:solidFill>
            </a:endParaRPr>
          </a:p>
        </p:txBody>
      </p:sp>
      <p:pic>
        <p:nvPicPr>
          <p:cNvPr id="13" name="Grafik 12">
            <a:extLst>
              <a:ext uri="{FF2B5EF4-FFF2-40B4-BE49-F238E27FC236}">
                <a16:creationId xmlns:a16="http://schemas.microsoft.com/office/drawing/2014/main" id="{B27CEBE5-58AB-4F2D-B994-5256965C8598}"/>
              </a:ext>
            </a:extLst>
          </p:cNvPr>
          <p:cNvPicPr/>
          <p:nvPr userDrawn="1"/>
        </p:nvPicPr>
        <p:blipFill>
          <a:blip r:embed="rId4"/>
          <a:stretch>
            <a:fillRect/>
          </a:stretch>
        </p:blipFill>
        <p:spPr>
          <a:xfrm>
            <a:off x="10099505" y="6266872"/>
            <a:ext cx="1987550" cy="567690"/>
          </a:xfrm>
          <a:prstGeom prst="rect">
            <a:avLst/>
          </a:prstGeom>
        </p:spPr>
      </p:pic>
    </p:spTree>
    <p:extLst>
      <p:ext uri="{BB962C8B-B14F-4D97-AF65-F5344CB8AC3E}">
        <p14:creationId xmlns:p14="http://schemas.microsoft.com/office/powerpoint/2010/main" val="2982290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1097280" y="6459785"/>
            <a:ext cx="2472271" cy="365125"/>
          </a:xfrm>
        </p:spPr>
        <p:txBody>
          <a:bodyPr/>
          <a:lstStyle/>
          <a:p>
            <a:r>
              <a:rPr lang="de-DE" dirty="0"/>
              <a:t>​</a:t>
            </a:r>
            <a:fld id="{94ECE08C-AB13-4023-92C4-6508B5611553}" type="datetime1">
              <a:rPr lang="de-DE" smtClean="0"/>
              <a:pPr/>
              <a:t>19.01.22</a:t>
            </a:fld>
            <a:r>
              <a:rPr lang="de-DE" dirty="0"/>
              <a:t>​</a:t>
            </a:r>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‹Nº›</a:t>
            </a:fld>
            <a:endParaRPr lang="de-DE" dirty="0"/>
          </a:p>
        </p:txBody>
      </p:sp>
    </p:spTree>
    <p:extLst>
      <p:ext uri="{BB962C8B-B14F-4D97-AF65-F5344CB8AC3E}">
        <p14:creationId xmlns:p14="http://schemas.microsoft.com/office/powerpoint/2010/main" val="3117281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a:t>Mastertitelformat bearbeiten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19.01.22</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‹Nº›</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Grafik 10">
            <a:extLst>
              <a:ext uri="{FF2B5EF4-FFF2-40B4-BE49-F238E27FC236}">
                <a16:creationId xmlns:a16="http://schemas.microsoft.com/office/drawing/2014/main" id="{8A92D6B6-92F3-454C-BAEF-663E7610A180}"/>
              </a:ext>
            </a:extLst>
          </p:cNvPr>
          <p:cNvPicPr>
            <a:picLocks noChangeAspect="1"/>
          </p:cNvPicPr>
          <p:nvPr userDrawn="1"/>
        </p:nvPicPr>
        <p:blipFill>
          <a:blip r:embed="rId2"/>
          <a:stretch>
            <a:fillRect/>
          </a:stretch>
        </p:blipFill>
        <p:spPr>
          <a:xfrm>
            <a:off x="9337430" y="277640"/>
            <a:ext cx="2594097" cy="1880634"/>
          </a:xfrm>
          <a:prstGeom prst="rect">
            <a:avLst/>
          </a:prstGeom>
        </p:spPr>
      </p:pic>
      <p:sp>
        <p:nvSpPr>
          <p:cNvPr id="12" name="Untertitel 2">
            <a:extLst>
              <a:ext uri="{FF2B5EF4-FFF2-40B4-BE49-F238E27FC236}">
                <a16:creationId xmlns:a16="http://schemas.microsoft.com/office/drawing/2014/main" id="{A7D8AC64-6727-4A75-8D97-0AFE04820220}"/>
              </a:ext>
            </a:extLst>
          </p:cNvPr>
          <p:cNvSpPr txBox="1">
            <a:spLocks/>
          </p:cNvSpPr>
          <p:nvPr userDrawn="1"/>
        </p:nvSpPr>
        <p:spPr>
          <a:xfrm>
            <a:off x="122455" y="6425358"/>
            <a:ext cx="9594579"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p>
          <a:p>
            <a:pPr algn="ctr"/>
            <a:endParaRPr lang="en-GB" sz="2000" dirty="0">
              <a:solidFill>
                <a:srgbClr val="1F497D"/>
              </a:solidFill>
            </a:endParaRPr>
          </a:p>
        </p:txBody>
      </p:sp>
      <p:pic>
        <p:nvPicPr>
          <p:cNvPr id="13" name="Grafik 12">
            <a:extLst>
              <a:ext uri="{FF2B5EF4-FFF2-40B4-BE49-F238E27FC236}">
                <a16:creationId xmlns:a16="http://schemas.microsoft.com/office/drawing/2014/main" id="{8FCD6719-4FBF-4800-89A4-207C503F8C7C}"/>
              </a:ext>
            </a:extLst>
          </p:cNvPr>
          <p:cNvPicPr/>
          <p:nvPr userDrawn="1"/>
        </p:nvPicPr>
        <p:blipFill>
          <a:blip r:embed="rId3"/>
          <a:stretch>
            <a:fillRect/>
          </a:stretch>
        </p:blipFill>
        <p:spPr>
          <a:xfrm>
            <a:off x="10099505" y="6266872"/>
            <a:ext cx="1987550" cy="567690"/>
          </a:xfrm>
          <a:prstGeom prst="rect">
            <a:avLst/>
          </a:prstGeom>
        </p:spPr>
      </p:pic>
    </p:spTree>
    <p:extLst>
      <p:ext uri="{BB962C8B-B14F-4D97-AF65-F5344CB8AC3E}">
        <p14:creationId xmlns:p14="http://schemas.microsoft.com/office/powerpoint/2010/main" val="1292591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r>
              <a:rPr lang="de-DE"/>
              <a:t>​</a:t>
            </a:r>
            <a:fld id="{94ECE08C-AB13-4023-92C4-6508B5611553}" type="datetime1">
              <a:rPr lang="de-DE" smtClean="0"/>
              <a:pPr/>
              <a:t>19.01.22</a:t>
            </a:fld>
            <a:r>
              <a:rPr lang="de-DE"/>
              <a:t>​</a:t>
            </a:r>
            <a:endParaRPr lang="de-DE" dirty="0"/>
          </a:p>
        </p:txBody>
      </p:sp>
      <p:sp>
        <p:nvSpPr>
          <p:cNvPr id="6" name="Footer Placeholder 5"/>
          <p:cNvSpPr>
            <a:spLocks noGrp="1"/>
          </p:cNvSpPr>
          <p:nvPr>
            <p:ph type="ftr" sz="quarter" idx="11"/>
          </p:nvPr>
        </p:nvSpPr>
        <p:spPr/>
        <p:txBody>
          <a:bodyPr/>
          <a:lstStyle/>
          <a:p>
            <a:pPr rtl="0"/>
            <a:endParaRPr lang="de-DE" noProof="0" dirty="0"/>
          </a:p>
        </p:txBody>
      </p:sp>
      <p:sp>
        <p:nvSpPr>
          <p:cNvPr id="7" name="Slide Number Placeholder 6"/>
          <p:cNvSpPr>
            <a:spLocks noGrp="1"/>
          </p:cNvSpPr>
          <p:nvPr>
            <p:ph type="sldNum" sz="quarter" idx="12"/>
          </p:nvPr>
        </p:nvSpPr>
        <p:spPr/>
        <p:txBody>
          <a:bodyPr/>
          <a:lstStyle/>
          <a:p>
            <a:fld id="{0FF54DE5-C571-48E8-A5BC-B369434E2F44}" type="slidenum">
              <a:rPr lang="de-DE" smtClean="0"/>
              <a:pPr/>
              <a:t>‹Nº›</a:t>
            </a:fld>
            <a:endParaRPr lang="de-DE" dirty="0"/>
          </a:p>
        </p:txBody>
      </p:sp>
    </p:spTree>
    <p:extLst>
      <p:ext uri="{BB962C8B-B14F-4D97-AF65-F5344CB8AC3E}">
        <p14:creationId xmlns:p14="http://schemas.microsoft.com/office/powerpoint/2010/main" val="637061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09728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21792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r>
              <a:rPr lang="de-DE"/>
              <a:t>​</a:t>
            </a:r>
            <a:fld id="{94ECE08C-AB13-4023-92C4-6508B5611553}" type="datetime1">
              <a:rPr lang="de-DE" smtClean="0"/>
              <a:pPr/>
              <a:t>19.01.22</a:t>
            </a:fld>
            <a:r>
              <a:rPr lang="de-DE"/>
              <a:t>​</a:t>
            </a:r>
            <a:endParaRPr lang="de-DE" dirty="0"/>
          </a:p>
        </p:txBody>
      </p:sp>
      <p:sp>
        <p:nvSpPr>
          <p:cNvPr id="8" name="Footer Placeholder 7"/>
          <p:cNvSpPr>
            <a:spLocks noGrp="1"/>
          </p:cNvSpPr>
          <p:nvPr>
            <p:ph type="ftr" sz="quarter" idx="11"/>
          </p:nvPr>
        </p:nvSpPr>
        <p:spPr/>
        <p:txBody>
          <a:bodyPr/>
          <a:lstStyle/>
          <a:p>
            <a:pPr rtl="0"/>
            <a:endParaRPr lang="de-DE" noProof="0" dirty="0"/>
          </a:p>
        </p:txBody>
      </p:sp>
      <p:sp>
        <p:nvSpPr>
          <p:cNvPr id="9" name="Slide Number Placeholder 8"/>
          <p:cNvSpPr>
            <a:spLocks noGrp="1"/>
          </p:cNvSpPr>
          <p:nvPr>
            <p:ph type="sldNum" sz="quarter" idx="12"/>
          </p:nvPr>
        </p:nvSpPr>
        <p:spPr/>
        <p:txBody>
          <a:bodyPr/>
          <a:lstStyle/>
          <a:p>
            <a:fld id="{0FF54DE5-C571-48E8-A5BC-B369434E2F44}" type="slidenum">
              <a:rPr lang="de-DE" smtClean="0"/>
              <a:pPr/>
              <a:t>‹Nº›</a:t>
            </a:fld>
            <a:endParaRPr lang="de-DE" dirty="0"/>
          </a:p>
        </p:txBody>
      </p:sp>
    </p:spTree>
    <p:extLst>
      <p:ext uri="{BB962C8B-B14F-4D97-AF65-F5344CB8AC3E}">
        <p14:creationId xmlns:p14="http://schemas.microsoft.com/office/powerpoint/2010/main" val="1940544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r>
              <a:rPr lang="de-DE"/>
              <a:t>​</a:t>
            </a:r>
            <a:fld id="{E03E6F61-7EE4-4641-A632-E37B8E3AFCCD}" type="datetime1">
              <a:rPr lang="de" smtClean="0"/>
              <a:pPr/>
              <a:t>19.01.22</a:t>
            </a:fld>
            <a:r>
              <a:t>​</a:t>
            </a:r>
            <a:endParaRPr dirty="0"/>
          </a:p>
        </p:txBody>
      </p:sp>
      <p:sp>
        <p:nvSpPr>
          <p:cNvPr id="4" name="Footer Placeholder 3"/>
          <p:cNvSpPr>
            <a:spLocks noGrp="1"/>
          </p:cNvSpPr>
          <p:nvPr>
            <p:ph type="ftr" sz="quarter" idx="11"/>
          </p:nvPr>
        </p:nvSpPr>
        <p:spPr/>
        <p:txBody>
          <a:bodyPr/>
          <a:lstStyle/>
          <a:p>
            <a:pPr rtl="0"/>
            <a:endParaRPr lang="de-DE"/>
          </a:p>
        </p:txBody>
      </p:sp>
      <p:sp>
        <p:nvSpPr>
          <p:cNvPr id="5" name="Slide Number Placeholder 4"/>
          <p:cNvSpPr>
            <a:spLocks noGrp="1"/>
          </p:cNvSpPr>
          <p:nvPr>
            <p:ph type="sldNum" sz="quarter" idx="12"/>
          </p:nvPr>
        </p:nvSpPr>
        <p:spPr/>
        <p:txBody>
          <a:bodyPr/>
          <a:lstStyle/>
          <a:p>
            <a:pPr rtl="0"/>
            <a:fld id="{0FF54DE5-C571-48E8-A5BC-B369434E2F44}" type="slidenum">
              <a:rPr lang="de-DE" smtClean="0"/>
              <a:t>‹Nº›</a:t>
            </a:fld>
            <a:endParaRPr lang="de-DE" dirty="0"/>
          </a:p>
        </p:txBody>
      </p:sp>
      <p:pic>
        <p:nvPicPr>
          <p:cNvPr id="6" name="Grafik 5">
            <a:extLst>
              <a:ext uri="{FF2B5EF4-FFF2-40B4-BE49-F238E27FC236}">
                <a16:creationId xmlns:a16="http://schemas.microsoft.com/office/drawing/2014/main" id="{2FDA0C41-24D6-40F1-A679-2886CEA5C5D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044163"/>
            <a:ext cx="1061484" cy="400384"/>
          </a:xfrm>
          <a:prstGeom prst="rect">
            <a:avLst/>
          </a:prstGeom>
        </p:spPr>
      </p:pic>
    </p:spTree>
    <p:extLst>
      <p:ext uri="{BB962C8B-B14F-4D97-AF65-F5344CB8AC3E}">
        <p14:creationId xmlns:p14="http://schemas.microsoft.com/office/powerpoint/2010/main" val="3164736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r>
              <a:rPr lang="de-DE"/>
              <a:t>​</a:t>
            </a:r>
            <a:fld id="{B359ED08-3DAD-4873-BEAE-E00CBB3C2D85}" type="datetime1">
              <a:rPr lang="de" smtClean="0"/>
              <a:pPr/>
              <a:t>19.01.22</a:t>
            </a:fld>
            <a:r>
              <a:t>​</a:t>
            </a:r>
            <a:endParaRPr dirty="0"/>
          </a:p>
        </p:txBody>
      </p:sp>
      <p:sp>
        <p:nvSpPr>
          <p:cNvPr id="8" name="Footer Placeholder 7"/>
          <p:cNvSpPr>
            <a:spLocks noGrp="1"/>
          </p:cNvSpPr>
          <p:nvPr>
            <p:ph type="ftr" sz="quarter" idx="11"/>
          </p:nvPr>
        </p:nvSpPr>
        <p:spPr/>
        <p:txBody>
          <a:bodyPr/>
          <a:lstStyle>
            <a:lvl1pPr>
              <a:defRPr>
                <a:solidFill>
                  <a:srgbClr val="FFFFFF"/>
                </a:solidFill>
              </a:defRPr>
            </a:lvl1pPr>
          </a:lstStyle>
          <a:p>
            <a:pPr rtl="0"/>
            <a:endParaRPr lang="de-DE"/>
          </a:p>
        </p:txBody>
      </p:sp>
      <p:sp>
        <p:nvSpPr>
          <p:cNvPr id="9" name="Slide Number Placeholder 8"/>
          <p:cNvSpPr>
            <a:spLocks noGrp="1"/>
          </p:cNvSpPr>
          <p:nvPr>
            <p:ph type="sldNum" sz="quarter" idx="12"/>
          </p:nvPr>
        </p:nvSpPr>
        <p:spPr/>
        <p:txBody>
          <a:bodyPr/>
          <a:lstStyle/>
          <a:p>
            <a:pPr rtl="0"/>
            <a:fld id="{0FF54DE5-C571-48E8-A5BC-B369434E2F44}" type="slidenum">
              <a:rPr lang="de-DE" smtClean="0"/>
              <a:t>‹Nº›</a:t>
            </a:fld>
            <a:endParaRPr lang="de-DE" dirty="0"/>
          </a:p>
        </p:txBody>
      </p:sp>
      <p:pic>
        <p:nvPicPr>
          <p:cNvPr id="11" name="Grafik 10">
            <a:extLst>
              <a:ext uri="{FF2B5EF4-FFF2-40B4-BE49-F238E27FC236}">
                <a16:creationId xmlns:a16="http://schemas.microsoft.com/office/drawing/2014/main" id="{324B9EEA-1752-4BA7-87E8-B8461B725B3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415" y="5917677"/>
            <a:ext cx="1061484" cy="400384"/>
          </a:xfrm>
          <a:prstGeom prst="rect">
            <a:avLst/>
          </a:prstGeom>
        </p:spPr>
      </p:pic>
      <p:pic>
        <p:nvPicPr>
          <p:cNvPr id="13" name="Grafik 12">
            <a:extLst>
              <a:ext uri="{FF2B5EF4-FFF2-40B4-BE49-F238E27FC236}">
                <a16:creationId xmlns:a16="http://schemas.microsoft.com/office/drawing/2014/main" id="{B8D1BAFF-CA2B-44E4-A674-5B6068F46E98}"/>
              </a:ext>
            </a:extLst>
          </p:cNvPr>
          <p:cNvPicPr>
            <a:picLocks noChangeAspect="1"/>
          </p:cNvPicPr>
          <p:nvPr userDrawn="1"/>
        </p:nvPicPr>
        <p:blipFill>
          <a:blip r:embed="rId3"/>
          <a:stretch>
            <a:fillRect/>
          </a:stretch>
        </p:blipFill>
        <p:spPr>
          <a:xfrm>
            <a:off x="9337430" y="277640"/>
            <a:ext cx="2594097" cy="1880634"/>
          </a:xfrm>
          <a:prstGeom prst="rect">
            <a:avLst/>
          </a:prstGeom>
        </p:spPr>
      </p:pic>
      <p:sp>
        <p:nvSpPr>
          <p:cNvPr id="14" name="Untertitel 2">
            <a:extLst>
              <a:ext uri="{FF2B5EF4-FFF2-40B4-BE49-F238E27FC236}">
                <a16:creationId xmlns:a16="http://schemas.microsoft.com/office/drawing/2014/main" id="{B1266D2C-DFEE-4E94-A120-E785786FC277}"/>
              </a:ext>
            </a:extLst>
          </p:cNvPr>
          <p:cNvSpPr txBox="1">
            <a:spLocks/>
          </p:cNvSpPr>
          <p:nvPr userDrawn="1"/>
        </p:nvSpPr>
        <p:spPr>
          <a:xfrm>
            <a:off x="122455" y="6425358"/>
            <a:ext cx="9594579"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p>
          <a:p>
            <a:pPr algn="ctr"/>
            <a:endParaRPr lang="en-GB" sz="2000" dirty="0">
              <a:solidFill>
                <a:srgbClr val="1F497D"/>
              </a:solidFill>
            </a:endParaRPr>
          </a:p>
        </p:txBody>
      </p:sp>
      <p:pic>
        <p:nvPicPr>
          <p:cNvPr id="12" name="Grafik 11">
            <a:extLst>
              <a:ext uri="{FF2B5EF4-FFF2-40B4-BE49-F238E27FC236}">
                <a16:creationId xmlns:a16="http://schemas.microsoft.com/office/drawing/2014/main" id="{3234369C-67BB-4B23-A6FB-6E089552A7A0}"/>
              </a:ext>
            </a:extLst>
          </p:cNvPr>
          <p:cNvPicPr/>
          <p:nvPr userDrawn="1"/>
        </p:nvPicPr>
        <p:blipFill>
          <a:blip r:embed="rId4"/>
          <a:stretch>
            <a:fillRect/>
          </a:stretch>
        </p:blipFill>
        <p:spPr>
          <a:xfrm>
            <a:off x="10099505" y="6266872"/>
            <a:ext cx="1987550" cy="567690"/>
          </a:xfrm>
          <a:prstGeom prst="rect">
            <a:avLst/>
          </a:prstGeom>
        </p:spPr>
      </p:pic>
    </p:spTree>
    <p:extLst>
      <p:ext uri="{BB962C8B-B14F-4D97-AF65-F5344CB8AC3E}">
        <p14:creationId xmlns:p14="http://schemas.microsoft.com/office/powerpoint/2010/main" val="60785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de-DE"/>
              <a:t>Mastertitelformat bearbeiten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r>
              <a:rPr lang="de-DE"/>
              <a:t>​</a:t>
            </a:r>
            <a:fld id="{94ECE08C-AB13-4023-92C4-6508B5611553}" type="datetime1">
              <a:rPr lang="de-DE" smtClean="0"/>
              <a:pPr/>
              <a:t>19.01.22</a:t>
            </a:fld>
            <a:r>
              <a:rPr lang="de-DE"/>
              <a:t>​</a:t>
            </a:r>
            <a:endParaRPr lang="de-DE"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pPr rtl="0"/>
            <a:endParaRPr lang="de-DE" noProof="0"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FF54DE5-C571-48E8-A5BC-B369434E2F44}" type="slidenum">
              <a:rPr lang="de-DE" smtClean="0"/>
              <a:pPr/>
              <a:t>‹Nº›</a:t>
            </a:fld>
            <a:endParaRPr lang="de-DE" dirty="0"/>
          </a:p>
        </p:txBody>
      </p:sp>
      <p:pic>
        <p:nvPicPr>
          <p:cNvPr id="12" name="Grafik 11">
            <a:extLst>
              <a:ext uri="{FF2B5EF4-FFF2-40B4-BE49-F238E27FC236}">
                <a16:creationId xmlns:a16="http://schemas.microsoft.com/office/drawing/2014/main" id="{46DE0C15-325B-4B66-B685-550A0BDB51D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044163"/>
            <a:ext cx="1061484" cy="400384"/>
          </a:xfrm>
          <a:prstGeom prst="rect">
            <a:avLst/>
          </a:prstGeom>
        </p:spPr>
      </p:pic>
      <p:pic>
        <p:nvPicPr>
          <p:cNvPr id="13" name="Grafik 12">
            <a:extLst>
              <a:ext uri="{FF2B5EF4-FFF2-40B4-BE49-F238E27FC236}">
                <a16:creationId xmlns:a16="http://schemas.microsoft.com/office/drawing/2014/main" id="{5F85A34F-CE04-4BE0-B851-8EB6D5AD9FAC}"/>
              </a:ext>
            </a:extLst>
          </p:cNvPr>
          <p:cNvPicPr>
            <a:picLocks noChangeAspect="1"/>
          </p:cNvPicPr>
          <p:nvPr userDrawn="1"/>
        </p:nvPicPr>
        <p:blipFill>
          <a:blip r:embed="rId3"/>
          <a:stretch>
            <a:fillRect/>
          </a:stretch>
        </p:blipFill>
        <p:spPr>
          <a:xfrm>
            <a:off x="9337430" y="277640"/>
            <a:ext cx="2594097" cy="1880634"/>
          </a:xfrm>
          <a:prstGeom prst="rect">
            <a:avLst/>
          </a:prstGeom>
        </p:spPr>
      </p:pic>
      <p:sp>
        <p:nvSpPr>
          <p:cNvPr id="14" name="Untertitel 2">
            <a:extLst>
              <a:ext uri="{FF2B5EF4-FFF2-40B4-BE49-F238E27FC236}">
                <a16:creationId xmlns:a16="http://schemas.microsoft.com/office/drawing/2014/main" id="{F3929FCD-BD32-4369-835F-EA62DDA3D482}"/>
              </a:ext>
            </a:extLst>
          </p:cNvPr>
          <p:cNvSpPr txBox="1">
            <a:spLocks/>
          </p:cNvSpPr>
          <p:nvPr userDrawn="1"/>
        </p:nvSpPr>
        <p:spPr>
          <a:xfrm>
            <a:off x="122455" y="6425358"/>
            <a:ext cx="9594579"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p>
          <a:p>
            <a:pPr algn="ctr"/>
            <a:endParaRPr lang="en-GB" sz="2000" dirty="0">
              <a:solidFill>
                <a:srgbClr val="1F497D"/>
              </a:solidFill>
            </a:endParaRPr>
          </a:p>
        </p:txBody>
      </p:sp>
      <p:pic>
        <p:nvPicPr>
          <p:cNvPr id="15" name="Grafik 14">
            <a:extLst>
              <a:ext uri="{FF2B5EF4-FFF2-40B4-BE49-F238E27FC236}">
                <a16:creationId xmlns:a16="http://schemas.microsoft.com/office/drawing/2014/main" id="{86CA6B33-8F33-49F4-858B-B3DD533E7868}"/>
              </a:ext>
            </a:extLst>
          </p:cNvPr>
          <p:cNvPicPr/>
          <p:nvPr userDrawn="1"/>
        </p:nvPicPr>
        <p:blipFill>
          <a:blip r:embed="rId4"/>
          <a:stretch>
            <a:fillRect/>
          </a:stretch>
        </p:blipFill>
        <p:spPr>
          <a:xfrm>
            <a:off x="10099505" y="6266872"/>
            <a:ext cx="1987550" cy="567690"/>
          </a:xfrm>
          <a:prstGeom prst="rect">
            <a:avLst/>
          </a:prstGeom>
        </p:spPr>
      </p:pic>
    </p:spTree>
    <p:extLst>
      <p:ext uri="{BB962C8B-B14F-4D97-AF65-F5344CB8AC3E}">
        <p14:creationId xmlns:p14="http://schemas.microsoft.com/office/powerpoint/2010/main" val="3753315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19.01.22</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‹Nº›</a:t>
            </a:fld>
            <a:endParaRPr lang="de-DE" dirty="0"/>
          </a:p>
        </p:txBody>
      </p:sp>
    </p:spTree>
    <p:extLst>
      <p:ext uri="{BB962C8B-B14F-4D97-AF65-F5344CB8AC3E}">
        <p14:creationId xmlns:p14="http://schemas.microsoft.com/office/powerpoint/2010/main" val="785739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de-DE"/>
              <a:t>Mastertitelformat bearbeiten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r>
              <a:rPr lang="de-DE"/>
              <a:t>​</a:t>
            </a:r>
            <a:fld id="{94ECE08C-AB13-4023-92C4-6508B5611553}" type="datetime1">
              <a:rPr lang="de-DE" smtClean="0"/>
              <a:pPr/>
              <a:t>19.01.22</a:t>
            </a:fld>
            <a:r>
              <a:rPr lang="de-DE"/>
              <a:t>​</a:t>
            </a:r>
            <a:endParaRPr lang="de-DE"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rtl="0"/>
            <a:endParaRPr lang="de-DE" noProof="0"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FF54DE5-C571-48E8-A5BC-B369434E2F44}" type="slidenum">
              <a:rPr lang="de-DE" smtClean="0"/>
              <a:pPr/>
              <a:t>‹Nº›</a:t>
            </a:fld>
            <a:endParaRPr lang="de-DE"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2" name="Grafik 11">
            <a:extLst>
              <a:ext uri="{FF2B5EF4-FFF2-40B4-BE49-F238E27FC236}">
                <a16:creationId xmlns:a16="http://schemas.microsoft.com/office/drawing/2014/main" id="{72446FF5-B0A1-4CED-8527-53B2C36756CF}"/>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6044163"/>
            <a:ext cx="1061484" cy="400384"/>
          </a:xfrm>
          <a:prstGeom prst="rect">
            <a:avLst/>
          </a:prstGeom>
        </p:spPr>
      </p:pic>
      <p:pic>
        <p:nvPicPr>
          <p:cNvPr id="8" name="Grafik 7">
            <a:extLst>
              <a:ext uri="{FF2B5EF4-FFF2-40B4-BE49-F238E27FC236}">
                <a16:creationId xmlns:a16="http://schemas.microsoft.com/office/drawing/2014/main" id="{0F15DBA9-8FD9-442A-93D7-3BA9C8395B31}"/>
              </a:ext>
            </a:extLst>
          </p:cNvPr>
          <p:cNvPicPr>
            <a:picLocks noChangeAspect="1"/>
          </p:cNvPicPr>
          <p:nvPr userDrawn="1"/>
        </p:nvPicPr>
        <p:blipFill>
          <a:blip r:embed="rId14"/>
          <a:stretch>
            <a:fillRect/>
          </a:stretch>
        </p:blipFill>
        <p:spPr>
          <a:xfrm>
            <a:off x="9337430" y="277640"/>
            <a:ext cx="2594097" cy="1880634"/>
          </a:xfrm>
          <a:prstGeom prst="rect">
            <a:avLst/>
          </a:prstGeom>
        </p:spPr>
      </p:pic>
      <p:sp>
        <p:nvSpPr>
          <p:cNvPr id="15" name="Untertitel 2">
            <a:extLst>
              <a:ext uri="{FF2B5EF4-FFF2-40B4-BE49-F238E27FC236}">
                <a16:creationId xmlns:a16="http://schemas.microsoft.com/office/drawing/2014/main" id="{C796B178-E15A-444B-A8BA-54BCAFDC215E}"/>
              </a:ext>
            </a:extLst>
          </p:cNvPr>
          <p:cNvSpPr txBox="1">
            <a:spLocks/>
          </p:cNvSpPr>
          <p:nvPr userDrawn="1"/>
        </p:nvSpPr>
        <p:spPr>
          <a:xfrm>
            <a:off x="122455" y="6425358"/>
            <a:ext cx="9594579"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p>
          <a:p>
            <a:pPr algn="ctr"/>
            <a:endParaRPr lang="en-GB" sz="2000" dirty="0">
              <a:solidFill>
                <a:srgbClr val="1F497D"/>
              </a:solidFill>
            </a:endParaRPr>
          </a:p>
        </p:txBody>
      </p:sp>
      <p:pic>
        <p:nvPicPr>
          <p:cNvPr id="14" name="Grafik 13">
            <a:extLst>
              <a:ext uri="{FF2B5EF4-FFF2-40B4-BE49-F238E27FC236}">
                <a16:creationId xmlns:a16="http://schemas.microsoft.com/office/drawing/2014/main" id="{0F7588D5-FBFF-4B77-94D8-5C8CFEABB542}"/>
              </a:ext>
            </a:extLst>
          </p:cNvPr>
          <p:cNvPicPr/>
          <p:nvPr userDrawn="1"/>
        </p:nvPicPr>
        <p:blipFill>
          <a:blip r:embed="rId15"/>
          <a:stretch>
            <a:fillRect/>
          </a:stretch>
        </p:blipFill>
        <p:spPr>
          <a:xfrm>
            <a:off x="10099505" y="6266872"/>
            <a:ext cx="1987550" cy="567690"/>
          </a:xfrm>
          <a:prstGeom prst="rect">
            <a:avLst/>
          </a:prstGeom>
        </p:spPr>
      </p:pic>
    </p:spTree>
    <p:extLst>
      <p:ext uri="{BB962C8B-B14F-4D97-AF65-F5344CB8AC3E}">
        <p14:creationId xmlns:p14="http://schemas.microsoft.com/office/powerpoint/2010/main" val="700704160"/>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3" r:id="rId9"/>
    <p:sldLayoutId id="2147483844" r:id="rId10"/>
    <p:sldLayoutId id="214748384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treamlabs.com/downloads" TargetMode="External"/><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https://dashboard.twitch.tv/u/jenniferupb/broadcast"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streamlabs.com/streamlabs-obs/" TargetMode="External"/><Relationship Id="rId2" Type="http://schemas.openxmlformats.org/officeDocument/2006/relationships/hyperlink" Target="https://dashboard.twitch.tv/u/jenniferupb/broadcast" TargetMode="External"/><Relationship Id="rId1" Type="http://schemas.openxmlformats.org/officeDocument/2006/relationships/slideLayout" Target="../slideLayouts/slideLayout2.xml"/><Relationship Id="rId4" Type="http://schemas.openxmlformats.org/officeDocument/2006/relationships/hyperlink" Target="https://streamlabs.com/download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reamlabs.com/downloads" TargetMode="External"/><Relationship Id="rId2" Type="http://schemas.openxmlformats.org/officeDocument/2006/relationships/hyperlink" Target="https://www.twitch.tv/"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Jennifer.Schneider@uni-paderborn.de" TargetMode="External"/><Relationship Id="rId2" Type="http://schemas.openxmlformats.org/officeDocument/2006/relationships/hyperlink" Target="mailto:marc.beutner@uni-paderborn.de" TargetMode="Externa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9A5EC6-C8A9-436A-A069-FA6B69A1E808}"/>
              </a:ext>
            </a:extLst>
          </p:cNvPr>
          <p:cNvSpPr>
            <a:spLocks noGrp="1"/>
          </p:cNvSpPr>
          <p:nvPr>
            <p:ph type="title"/>
          </p:nvPr>
        </p:nvSpPr>
        <p:spPr/>
        <p:txBody>
          <a:bodyPr/>
          <a:lstStyle/>
          <a:p>
            <a:r>
              <a:rPr lang="de-DE" dirty="0"/>
              <a:t>SAFE </a:t>
            </a:r>
            <a:br>
              <a:rPr lang="de-DE" dirty="0"/>
            </a:br>
            <a:r>
              <a:rPr lang="de-DE" sz="2800" dirty="0"/>
              <a:t>Streaming </a:t>
            </a:r>
            <a:r>
              <a:rPr lang="de-DE" sz="2800" dirty="0" err="1"/>
              <a:t>Approaches</a:t>
            </a:r>
            <a:r>
              <a:rPr lang="de-DE" sz="2800" dirty="0"/>
              <a:t> </a:t>
            </a:r>
            <a:r>
              <a:rPr lang="de-DE" sz="2800" dirty="0" err="1"/>
              <a:t>for</a:t>
            </a:r>
            <a:r>
              <a:rPr lang="de-DE" sz="2800" dirty="0"/>
              <a:t> Europe </a:t>
            </a:r>
            <a:endParaRPr lang="de-DE" dirty="0"/>
          </a:p>
        </p:txBody>
      </p:sp>
      <p:sp>
        <p:nvSpPr>
          <p:cNvPr id="3" name="Inhaltsplatzhalter 2">
            <a:extLst>
              <a:ext uri="{FF2B5EF4-FFF2-40B4-BE49-F238E27FC236}">
                <a16:creationId xmlns:a16="http://schemas.microsoft.com/office/drawing/2014/main" id="{1A7B7185-57EC-45F2-8C25-1C15CE431D16}"/>
              </a:ext>
            </a:extLst>
          </p:cNvPr>
          <p:cNvSpPr>
            <a:spLocks noGrp="1"/>
          </p:cNvSpPr>
          <p:nvPr>
            <p:ph idx="1"/>
          </p:nvPr>
        </p:nvSpPr>
        <p:spPr/>
        <p:txBody>
          <a:bodyPr/>
          <a:lstStyle/>
          <a:p>
            <a:pPr marL="0" indent="0">
              <a:buNone/>
            </a:pPr>
            <a:r>
              <a:rPr lang="de-DE" dirty="0"/>
              <a:t> </a:t>
            </a:r>
          </a:p>
        </p:txBody>
      </p:sp>
      <p:sp>
        <p:nvSpPr>
          <p:cNvPr id="4" name="Textplatzhalter 3">
            <a:extLst>
              <a:ext uri="{FF2B5EF4-FFF2-40B4-BE49-F238E27FC236}">
                <a16:creationId xmlns:a16="http://schemas.microsoft.com/office/drawing/2014/main" id="{445F444D-6F84-444E-8423-2332A5B64263}"/>
              </a:ext>
            </a:extLst>
          </p:cNvPr>
          <p:cNvSpPr>
            <a:spLocks noGrp="1"/>
          </p:cNvSpPr>
          <p:nvPr>
            <p:ph type="body" sz="half" idx="2"/>
          </p:nvPr>
        </p:nvSpPr>
        <p:spPr/>
        <p:txBody>
          <a:bodyPr>
            <a:normAutofit/>
          </a:bodyPr>
          <a:lstStyle/>
          <a:p>
            <a:r>
              <a:rPr lang="en-US" b="1" i="1" dirty="0" err="1"/>
              <a:t>Número</a:t>
            </a:r>
            <a:r>
              <a:rPr lang="en-US" b="1" i="1" dirty="0"/>
              <a:t> de </a:t>
            </a:r>
            <a:r>
              <a:rPr lang="en-US" b="1" i="1" dirty="0" err="1"/>
              <a:t>referencia</a:t>
            </a:r>
            <a:r>
              <a:rPr lang="en-US" b="1" i="1" dirty="0"/>
              <a:t>:</a:t>
            </a:r>
            <a:br>
              <a:rPr lang="en-US" b="1" i="1" dirty="0"/>
            </a:br>
            <a:r>
              <a:rPr lang="en-US" b="1" i="1" dirty="0"/>
              <a:t>2020-1-DE03-KA226-SCH-093590</a:t>
            </a:r>
            <a:endParaRPr lang="de-DE" b="1" dirty="0"/>
          </a:p>
          <a:p>
            <a:r>
              <a:rPr lang="de-DE" b="1" i="1" dirty="0" err="1"/>
              <a:t>Número</a:t>
            </a:r>
            <a:r>
              <a:rPr lang="de-DE" b="1" i="1" dirty="0"/>
              <a:t> de </a:t>
            </a:r>
            <a:r>
              <a:rPr lang="de-DE" b="1" i="1" dirty="0" err="1"/>
              <a:t>archivo</a:t>
            </a:r>
            <a:r>
              <a:rPr lang="de-DE" b="1" i="1" dirty="0"/>
              <a:t>:</a:t>
            </a:r>
            <a:br>
              <a:rPr lang="de-DE" b="1" i="1" dirty="0"/>
            </a:br>
            <a:r>
              <a:rPr lang="de-DE" b="1" i="1" dirty="0"/>
              <a:t>VG-226-IN-NW-20-24-093590</a:t>
            </a:r>
            <a:endParaRPr lang="de-DE" b="1" dirty="0"/>
          </a:p>
          <a:p>
            <a:r>
              <a:rPr lang="de-DE" b="1" dirty="0" err="1"/>
              <a:t>Duración</a:t>
            </a:r>
            <a:r>
              <a:rPr lang="de-DE" b="1" dirty="0"/>
              <a:t>: </a:t>
            </a:r>
          </a:p>
          <a:p>
            <a:r>
              <a:rPr lang="de-DE" b="1" dirty="0"/>
              <a:t>01.03.2021 a 28.02.2023 (24 </a:t>
            </a:r>
            <a:r>
              <a:rPr lang="en-GB" b="1" dirty="0"/>
              <a:t>meses</a:t>
            </a:r>
            <a:r>
              <a:rPr lang="de-DE" b="1" dirty="0"/>
              <a:t>) </a:t>
            </a:r>
          </a:p>
          <a:p>
            <a:endParaRPr lang="de-DE" b="1" dirty="0"/>
          </a:p>
        </p:txBody>
      </p:sp>
      <p:sp>
        <p:nvSpPr>
          <p:cNvPr id="5" name="Rechteck 4">
            <a:extLst>
              <a:ext uri="{FF2B5EF4-FFF2-40B4-BE49-F238E27FC236}">
                <a16:creationId xmlns:a16="http://schemas.microsoft.com/office/drawing/2014/main" id="{F1F7DB5D-D45E-47A8-9E8B-FD8C529D2427}"/>
              </a:ext>
            </a:extLst>
          </p:cNvPr>
          <p:cNvSpPr/>
          <p:nvPr/>
        </p:nvSpPr>
        <p:spPr>
          <a:xfrm>
            <a:off x="4326827" y="1737359"/>
            <a:ext cx="6672605" cy="2585323"/>
          </a:xfrm>
          <a:prstGeom prst="rect">
            <a:avLst/>
          </a:prstGeom>
        </p:spPr>
        <p:txBody>
          <a:bodyPr wrap="square">
            <a:spAutoFit/>
          </a:bodyPr>
          <a:lstStyle/>
          <a:p>
            <a:pPr lvl="0"/>
            <a:r>
              <a:rPr lang="en-US" b="1" dirty="0" err="1"/>
              <a:t>Aspecto</a:t>
            </a:r>
            <a:r>
              <a:rPr lang="en-US" b="1" dirty="0"/>
              <a:t> (2): Software Streaming</a:t>
            </a:r>
          </a:p>
          <a:p>
            <a:endParaRPr lang="de-DE" dirty="0"/>
          </a:p>
          <a:p>
            <a:pPr lvl="0"/>
            <a:r>
              <a:rPr lang="en-US" dirty="0" err="1"/>
              <a:t>Módulo</a:t>
            </a:r>
            <a:r>
              <a:rPr lang="en-US" dirty="0"/>
              <a:t> 4: Streaming: </a:t>
            </a:r>
            <a:r>
              <a:rPr lang="en-US" dirty="0" err="1"/>
              <a:t>Introducción</a:t>
            </a:r>
            <a:r>
              <a:rPr lang="en-US" dirty="0"/>
              <a:t> al </a:t>
            </a:r>
            <a:r>
              <a:rPr lang="en-US" dirty="0" err="1"/>
              <a:t>uso</a:t>
            </a:r>
            <a:r>
              <a:rPr lang="en-US" dirty="0"/>
              <a:t> del software de </a:t>
            </a:r>
            <a:r>
              <a:rPr lang="en-US" dirty="0" err="1"/>
              <a:t>transmisión</a:t>
            </a:r>
            <a:r>
              <a:rPr lang="en-US" dirty="0"/>
              <a:t> </a:t>
            </a:r>
            <a:r>
              <a:rPr lang="en-US" dirty="0" err="1"/>
              <a:t>Streamlabs</a:t>
            </a:r>
            <a:r>
              <a:rPr lang="en-US" dirty="0"/>
              <a:t> OBS</a:t>
            </a:r>
          </a:p>
          <a:p>
            <a:pPr lvl="0"/>
            <a:endParaRPr lang="en-US" dirty="0"/>
          </a:p>
          <a:p>
            <a:pPr lvl="0"/>
            <a:r>
              <a:rPr lang="en-US" dirty="0" err="1"/>
              <a:t>Módulo</a:t>
            </a:r>
            <a:r>
              <a:rPr lang="en-US" dirty="0"/>
              <a:t> 5: </a:t>
            </a:r>
            <a:r>
              <a:rPr lang="en-US" dirty="0" err="1"/>
              <a:t>Descripción</a:t>
            </a:r>
            <a:r>
              <a:rPr lang="en-US" dirty="0"/>
              <a:t> general: </a:t>
            </a:r>
            <a:r>
              <a:rPr lang="en-US" dirty="0" err="1"/>
              <a:t>alternativas</a:t>
            </a:r>
            <a:r>
              <a:rPr lang="en-US" dirty="0"/>
              <a:t> al software de </a:t>
            </a:r>
            <a:r>
              <a:rPr lang="en-US" dirty="0" err="1"/>
              <a:t>transmisión</a:t>
            </a:r>
            <a:r>
              <a:rPr lang="en-US" dirty="0"/>
              <a:t> </a:t>
            </a:r>
            <a:r>
              <a:rPr lang="en-US" dirty="0" err="1"/>
              <a:t>Streamlabs</a:t>
            </a:r>
            <a:r>
              <a:rPr lang="en-US" dirty="0"/>
              <a:t> OBS</a:t>
            </a:r>
          </a:p>
          <a:p>
            <a:pPr lvl="0"/>
            <a:endParaRPr lang="en-US" dirty="0"/>
          </a:p>
          <a:p>
            <a:pPr lvl="0"/>
            <a:r>
              <a:rPr lang="en-US" dirty="0" err="1"/>
              <a:t>Módulo</a:t>
            </a:r>
            <a:r>
              <a:rPr lang="en-US" dirty="0"/>
              <a:t> 6: Mi </a:t>
            </a:r>
            <a:r>
              <a:rPr lang="en-US" dirty="0" err="1"/>
              <a:t>primera</a:t>
            </a:r>
            <a:r>
              <a:rPr lang="en-US" dirty="0"/>
              <a:t> </a:t>
            </a:r>
            <a:r>
              <a:rPr lang="en-US" dirty="0" err="1"/>
              <a:t>transmisión</a:t>
            </a:r>
            <a:r>
              <a:rPr lang="en-US" dirty="0"/>
              <a:t>: Go online –</a:t>
            </a:r>
            <a:r>
              <a:rPr lang="en-US"/>
              <a:t>Primer Streaming</a:t>
            </a:r>
            <a:endParaRPr lang="en-US" dirty="0"/>
          </a:p>
        </p:txBody>
      </p:sp>
      <p:sp>
        <p:nvSpPr>
          <p:cNvPr id="6" name="Inhaltsplatzhalter 2">
            <a:extLst>
              <a:ext uri="{FF2B5EF4-FFF2-40B4-BE49-F238E27FC236}">
                <a16:creationId xmlns:a16="http://schemas.microsoft.com/office/drawing/2014/main" id="{11503B35-D53D-4FEB-9A34-F1F014AD48FB}"/>
              </a:ext>
            </a:extLst>
          </p:cNvPr>
          <p:cNvSpPr txBox="1">
            <a:spLocks/>
          </p:cNvSpPr>
          <p:nvPr/>
        </p:nvSpPr>
        <p:spPr>
          <a:xfrm>
            <a:off x="537099" y="4952691"/>
            <a:ext cx="3120501" cy="1213134"/>
          </a:xfrm>
          <a:prstGeom prst="rect">
            <a:avLst/>
          </a:prstGeom>
        </p:spPr>
        <p:txBody>
          <a:bodyPr vert="horz" lIns="0" tIns="45720" rIns="0" bIns="45720" rtlCol="0">
            <a:normAutofit fontScale="92500"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ctr">
              <a:lnSpc>
                <a:spcPct val="100000"/>
              </a:lnSpc>
              <a:buNone/>
            </a:pPr>
            <a:r>
              <a:rPr lang="de-DE" sz="1400" spc="-50" dirty="0" err="1">
                <a:solidFill>
                  <a:srgbClr val="FFFFFF"/>
                </a:solidFill>
              </a:rPr>
              <a:t>Universidad</a:t>
            </a:r>
            <a:r>
              <a:rPr lang="de-DE" sz="1400" spc="-50" dirty="0">
                <a:solidFill>
                  <a:srgbClr val="FFFFFF"/>
                </a:solidFill>
              </a:rPr>
              <a:t> de Paderborn </a:t>
            </a:r>
            <a:r>
              <a:rPr lang="de-DE" sz="1400" spc="-50" dirty="0" err="1">
                <a:solidFill>
                  <a:srgbClr val="FFFFFF"/>
                </a:solidFill>
              </a:rPr>
              <a:t>Departamento</a:t>
            </a:r>
            <a:r>
              <a:rPr lang="de-DE" sz="1400" spc="-50" dirty="0">
                <a:solidFill>
                  <a:srgbClr val="FFFFFF"/>
                </a:solidFill>
              </a:rPr>
              <a:t> de </a:t>
            </a:r>
            <a:r>
              <a:rPr lang="de-DE" sz="1400" spc="-50" dirty="0" err="1">
                <a:solidFill>
                  <a:srgbClr val="FFFFFF"/>
                </a:solidFill>
              </a:rPr>
              <a:t>Negocios</a:t>
            </a:r>
            <a:r>
              <a:rPr lang="de-DE" sz="1400" spc="-50" dirty="0">
                <a:solidFill>
                  <a:srgbClr val="FFFFFF"/>
                </a:solidFill>
              </a:rPr>
              <a:t> </a:t>
            </a:r>
            <a:r>
              <a:rPr lang="de-DE" sz="1400" spc="-50" dirty="0" err="1">
                <a:solidFill>
                  <a:srgbClr val="FFFFFF"/>
                </a:solidFill>
              </a:rPr>
              <a:t>y</a:t>
            </a:r>
            <a:r>
              <a:rPr lang="de-DE" sz="1400" spc="-50" dirty="0">
                <a:solidFill>
                  <a:srgbClr val="FFFFFF"/>
                </a:solidFill>
              </a:rPr>
              <a:t> </a:t>
            </a:r>
            <a:r>
              <a:rPr lang="de-DE" sz="1400" spc="-50" dirty="0" err="1">
                <a:solidFill>
                  <a:srgbClr val="FFFFFF"/>
                </a:solidFill>
              </a:rPr>
              <a:t>Educación</a:t>
            </a:r>
            <a:r>
              <a:rPr lang="de-DE" sz="1400" spc="-50" dirty="0">
                <a:solidFill>
                  <a:srgbClr val="FFFFFF"/>
                </a:solidFill>
              </a:rPr>
              <a:t> de </a:t>
            </a:r>
            <a:r>
              <a:rPr lang="de-DE" sz="1400" spc="-50" dirty="0" err="1">
                <a:solidFill>
                  <a:srgbClr val="FFFFFF"/>
                </a:solidFill>
              </a:rPr>
              <a:t>Recursos</a:t>
            </a:r>
            <a:r>
              <a:rPr lang="de-DE" sz="1400" spc="-50" dirty="0">
                <a:solidFill>
                  <a:srgbClr val="FFFFFF"/>
                </a:solidFill>
              </a:rPr>
              <a:t> </a:t>
            </a:r>
            <a:r>
              <a:rPr lang="de-DE" sz="1400" spc="-50" dirty="0" err="1">
                <a:solidFill>
                  <a:srgbClr val="FFFFFF"/>
                </a:solidFill>
              </a:rPr>
              <a:t>Humanos</a:t>
            </a:r>
            <a:r>
              <a:rPr lang="de-DE" sz="1400" spc="-50" dirty="0">
                <a:solidFill>
                  <a:srgbClr val="FFFFFF"/>
                </a:solidFill>
              </a:rPr>
              <a:t> </a:t>
            </a:r>
            <a:r>
              <a:rPr lang="de-DE" sz="1400" spc="-50" dirty="0" err="1">
                <a:solidFill>
                  <a:srgbClr val="FFFFFF"/>
                </a:solidFill>
              </a:rPr>
              <a:t>Cátedra</a:t>
            </a:r>
            <a:r>
              <a:rPr lang="de-DE" sz="1400" spc="-50" dirty="0">
                <a:solidFill>
                  <a:srgbClr val="FFFFFF"/>
                </a:solidFill>
              </a:rPr>
              <a:t> de </a:t>
            </a:r>
            <a:r>
              <a:rPr lang="de-DE" sz="1400" spc="-50" dirty="0" err="1">
                <a:solidFill>
                  <a:srgbClr val="FFFFFF"/>
                </a:solidFill>
              </a:rPr>
              <a:t>Negocios</a:t>
            </a:r>
            <a:r>
              <a:rPr lang="de-DE" sz="1400" spc="-50" dirty="0">
                <a:solidFill>
                  <a:srgbClr val="FFFFFF"/>
                </a:solidFill>
              </a:rPr>
              <a:t> </a:t>
            </a:r>
            <a:r>
              <a:rPr lang="de-DE" sz="1400" spc="-50" dirty="0" err="1">
                <a:solidFill>
                  <a:srgbClr val="FFFFFF"/>
                </a:solidFill>
              </a:rPr>
              <a:t>y</a:t>
            </a:r>
            <a:r>
              <a:rPr lang="de-DE" sz="1400" spc="-50" dirty="0">
                <a:solidFill>
                  <a:srgbClr val="FFFFFF"/>
                </a:solidFill>
              </a:rPr>
              <a:t> </a:t>
            </a:r>
            <a:r>
              <a:rPr lang="de-DE" sz="1400" spc="-50" dirty="0" err="1">
                <a:solidFill>
                  <a:srgbClr val="FFFFFF"/>
                </a:solidFill>
              </a:rPr>
              <a:t>Educación</a:t>
            </a:r>
            <a:r>
              <a:rPr lang="de-DE" sz="1400" spc="-50" dirty="0">
                <a:solidFill>
                  <a:srgbClr val="FFFFFF"/>
                </a:solidFill>
              </a:rPr>
              <a:t> de </a:t>
            </a:r>
            <a:r>
              <a:rPr lang="de-DE" sz="1400" spc="-50" dirty="0" err="1">
                <a:solidFill>
                  <a:srgbClr val="FFFFFF"/>
                </a:solidFill>
              </a:rPr>
              <a:t>Recursos</a:t>
            </a:r>
            <a:r>
              <a:rPr lang="de-DE" sz="1400" spc="-50" dirty="0">
                <a:solidFill>
                  <a:srgbClr val="FFFFFF"/>
                </a:solidFill>
              </a:rPr>
              <a:t> </a:t>
            </a:r>
            <a:r>
              <a:rPr lang="de-DE" sz="1400" spc="-50" dirty="0" err="1">
                <a:solidFill>
                  <a:srgbClr val="FFFFFF"/>
                </a:solidFill>
              </a:rPr>
              <a:t>Humanos</a:t>
            </a:r>
            <a:r>
              <a:rPr lang="de-DE" sz="1400" spc="-50" dirty="0">
                <a:solidFill>
                  <a:srgbClr val="FFFFFF"/>
                </a:solidFill>
              </a:rPr>
              <a:t> </a:t>
            </a:r>
            <a:r>
              <a:rPr lang="de-DE" sz="1400" spc="-50" dirty="0" err="1">
                <a:solidFill>
                  <a:srgbClr val="FFFFFF"/>
                </a:solidFill>
              </a:rPr>
              <a:t>e</a:t>
            </a:r>
            <a:r>
              <a:rPr lang="de-DE" sz="1400" spc="-50" dirty="0">
                <a:solidFill>
                  <a:srgbClr val="FFFFFF"/>
                </a:solidFill>
              </a:rPr>
              <a:t> </a:t>
            </a:r>
            <a:r>
              <a:rPr lang="de-DE" sz="1400" spc="-50" dirty="0" err="1">
                <a:solidFill>
                  <a:srgbClr val="FFFFFF"/>
                </a:solidFill>
              </a:rPr>
              <a:t>Investigación</a:t>
            </a:r>
            <a:r>
              <a:rPr lang="de-DE" sz="1400" spc="-50" dirty="0">
                <a:solidFill>
                  <a:srgbClr val="FFFFFF"/>
                </a:solidFill>
              </a:rPr>
              <a:t> de </a:t>
            </a:r>
            <a:r>
              <a:rPr lang="de-DE" sz="1400" spc="-50" dirty="0" err="1">
                <a:solidFill>
                  <a:srgbClr val="FFFFFF"/>
                </a:solidFill>
              </a:rPr>
              <a:t>Evaluación</a:t>
            </a:r>
            <a:r>
              <a:rPr lang="de-DE" sz="1400" spc="-50" dirty="0">
                <a:solidFill>
                  <a:srgbClr val="FFFFFF"/>
                </a:solidFill>
              </a:rPr>
              <a:t> </a:t>
            </a:r>
            <a:r>
              <a:rPr lang="en-US" sz="1400" spc="-50" dirty="0">
                <a:solidFill>
                  <a:srgbClr val="FFFFFF"/>
                </a:solidFill>
              </a:rPr>
              <a:t>- Prof. Dr. Marc Beutner </a:t>
            </a:r>
            <a:br>
              <a:rPr lang="de-DE" sz="1400" spc="-50" dirty="0">
                <a:solidFill>
                  <a:srgbClr val="FFFFFF"/>
                </a:solidFill>
              </a:rPr>
            </a:br>
            <a:r>
              <a:rPr lang="de-DE" sz="1400" b="1" spc="-50" dirty="0">
                <a:solidFill>
                  <a:srgbClr val="FFFFFF"/>
                </a:solidFill>
              </a:rPr>
              <a:t>Jennifer Schneider </a:t>
            </a:r>
          </a:p>
        </p:txBody>
      </p:sp>
      <p:pic>
        <p:nvPicPr>
          <p:cNvPr id="7" name="Grafik 6">
            <a:extLst>
              <a:ext uri="{FF2B5EF4-FFF2-40B4-BE49-F238E27FC236}">
                <a16:creationId xmlns:a16="http://schemas.microsoft.com/office/drawing/2014/main" id="{A891959F-D70D-4DDF-935C-2F0CA067806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0286" y="5353208"/>
            <a:ext cx="1938291" cy="812617"/>
          </a:xfrm>
          <a:prstGeom prst="rect">
            <a:avLst/>
          </a:prstGeom>
        </p:spPr>
      </p:pic>
    </p:spTree>
    <p:extLst>
      <p:ext uri="{BB962C8B-B14F-4D97-AF65-F5344CB8AC3E}">
        <p14:creationId xmlns:p14="http://schemas.microsoft.com/office/powerpoint/2010/main" val="4072222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BF36DA-0D67-4E35-993E-B7DCEEDEAFDF}"/>
              </a:ext>
            </a:extLst>
          </p:cNvPr>
          <p:cNvSpPr>
            <a:spLocks noGrp="1"/>
          </p:cNvSpPr>
          <p:nvPr>
            <p:ph type="ctrTitle"/>
          </p:nvPr>
        </p:nvSpPr>
        <p:spPr/>
        <p:txBody>
          <a:bodyPr>
            <a:normAutofit/>
          </a:bodyPr>
          <a:lstStyle/>
          <a:p>
            <a:r>
              <a:rPr lang="en-US" b="1" dirty="0" err="1"/>
              <a:t>Aspecto</a:t>
            </a:r>
            <a:r>
              <a:rPr lang="en-US" b="1" dirty="0"/>
              <a:t> (2): </a:t>
            </a:r>
            <a:br>
              <a:rPr lang="en-US" b="1" dirty="0"/>
            </a:br>
            <a:r>
              <a:rPr lang="en-US" b="1" dirty="0"/>
              <a:t>Software Streaming</a:t>
            </a:r>
            <a:endParaRPr lang="de-DE" dirty="0"/>
          </a:p>
        </p:txBody>
      </p:sp>
      <p:sp>
        <p:nvSpPr>
          <p:cNvPr id="3" name="Untertitel 2">
            <a:extLst>
              <a:ext uri="{FF2B5EF4-FFF2-40B4-BE49-F238E27FC236}">
                <a16:creationId xmlns:a16="http://schemas.microsoft.com/office/drawing/2014/main" id="{F1F293D8-0439-47C5-B54B-3F209FC3232E}"/>
              </a:ext>
            </a:extLst>
          </p:cNvPr>
          <p:cNvSpPr>
            <a:spLocks noGrp="1"/>
          </p:cNvSpPr>
          <p:nvPr>
            <p:ph type="subTitle" idx="1"/>
          </p:nvPr>
        </p:nvSpPr>
        <p:spPr/>
        <p:txBody>
          <a:bodyPr/>
          <a:lstStyle/>
          <a:p>
            <a:pPr lvl="0"/>
            <a:r>
              <a:rPr lang="en-US" dirty="0"/>
              <a:t>MÓDULO 6: MI PRIMER STREAMING: Go online – PRIMERA TRANSMISIÓN</a:t>
            </a:r>
          </a:p>
        </p:txBody>
      </p:sp>
    </p:spTree>
    <p:extLst>
      <p:ext uri="{BB962C8B-B14F-4D97-AF65-F5344CB8AC3E}">
        <p14:creationId xmlns:p14="http://schemas.microsoft.com/office/powerpoint/2010/main" val="2152719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9497C4-A9DA-47B9-8379-20C226940E03}"/>
              </a:ext>
            </a:extLst>
          </p:cNvPr>
          <p:cNvSpPr>
            <a:spLocks noGrp="1"/>
          </p:cNvSpPr>
          <p:nvPr>
            <p:ph type="title"/>
          </p:nvPr>
        </p:nvSpPr>
        <p:spPr/>
        <p:txBody>
          <a:bodyPr/>
          <a:lstStyle/>
          <a:p>
            <a:r>
              <a:rPr lang="en-US" b="1" dirty="0" err="1"/>
              <a:t>Aspecto</a:t>
            </a:r>
            <a:r>
              <a:rPr lang="en-US" b="1" dirty="0"/>
              <a:t> (2): Software Streaming</a:t>
            </a:r>
          </a:p>
        </p:txBody>
      </p:sp>
      <p:sp>
        <p:nvSpPr>
          <p:cNvPr id="3" name="Inhaltsplatzhalter 2">
            <a:extLst>
              <a:ext uri="{FF2B5EF4-FFF2-40B4-BE49-F238E27FC236}">
                <a16:creationId xmlns:a16="http://schemas.microsoft.com/office/drawing/2014/main" id="{C13FF1C3-D186-407D-945B-44D3BC4FC5E7}"/>
              </a:ext>
            </a:extLst>
          </p:cNvPr>
          <p:cNvSpPr>
            <a:spLocks noGrp="1"/>
          </p:cNvSpPr>
          <p:nvPr>
            <p:ph idx="1"/>
          </p:nvPr>
        </p:nvSpPr>
        <p:spPr>
          <a:xfrm>
            <a:off x="1097280" y="1845734"/>
            <a:ext cx="8321928" cy="4023360"/>
          </a:xfrm>
        </p:spPr>
        <p:txBody>
          <a:bodyPr>
            <a:normAutofit/>
          </a:bodyPr>
          <a:lstStyle/>
          <a:p>
            <a:pPr marL="0" lvl="0" indent="0">
              <a:buNone/>
            </a:pPr>
            <a:r>
              <a:rPr lang="en-US" sz="2400" dirty="0" err="1"/>
              <a:t>Módulo</a:t>
            </a:r>
            <a:r>
              <a:rPr lang="en-US" sz="2400" dirty="0"/>
              <a:t> 4: </a:t>
            </a:r>
            <a:r>
              <a:rPr lang="en-US" sz="2400" dirty="0" err="1"/>
              <a:t>Transmita</a:t>
            </a:r>
            <a:r>
              <a:rPr lang="en-US" sz="2400" dirty="0"/>
              <a:t> </a:t>
            </a:r>
            <a:r>
              <a:rPr lang="en-US" sz="2400" dirty="0" err="1"/>
              <a:t>usted</a:t>
            </a:r>
            <a:r>
              <a:rPr lang="en-US" sz="2400" dirty="0"/>
              <a:t> </a:t>
            </a:r>
            <a:r>
              <a:rPr lang="en-US" sz="2400" dirty="0" err="1"/>
              <a:t>mismo</a:t>
            </a:r>
            <a:r>
              <a:rPr lang="en-US" sz="2400" dirty="0"/>
              <a:t>: </a:t>
            </a:r>
            <a:r>
              <a:rPr lang="en-US" sz="2400" dirty="0" err="1"/>
              <a:t>Introducción</a:t>
            </a:r>
            <a:r>
              <a:rPr lang="en-US" sz="2400" dirty="0"/>
              <a:t> al </a:t>
            </a:r>
            <a:r>
              <a:rPr lang="en-US" sz="2400" dirty="0" err="1"/>
              <a:t>uso</a:t>
            </a:r>
            <a:r>
              <a:rPr lang="en-US" sz="2400" dirty="0"/>
              <a:t> del software de </a:t>
            </a:r>
            <a:r>
              <a:rPr lang="en-US" sz="2400" dirty="0" err="1"/>
              <a:t>transmisión</a:t>
            </a:r>
            <a:r>
              <a:rPr lang="en-US" sz="2400" dirty="0"/>
              <a:t> </a:t>
            </a:r>
            <a:r>
              <a:rPr lang="en-US" sz="2400" dirty="0" err="1"/>
              <a:t>Streamlabs</a:t>
            </a:r>
            <a:r>
              <a:rPr lang="en-US" sz="2400" dirty="0"/>
              <a:t> OBS</a:t>
            </a:r>
          </a:p>
          <a:p>
            <a:pPr marL="0" lvl="0" indent="0">
              <a:buNone/>
            </a:pPr>
            <a:r>
              <a:rPr lang="en-US" sz="2400" dirty="0" err="1"/>
              <a:t>Módulo</a:t>
            </a:r>
            <a:r>
              <a:rPr lang="en-US" sz="2400" dirty="0"/>
              <a:t> 5: </a:t>
            </a:r>
            <a:r>
              <a:rPr lang="en-US" sz="2400" dirty="0" err="1"/>
              <a:t>Descripción</a:t>
            </a:r>
            <a:r>
              <a:rPr lang="en-US" sz="2400" dirty="0"/>
              <a:t> general: </a:t>
            </a:r>
            <a:r>
              <a:rPr lang="en-US" sz="2400" dirty="0" err="1"/>
              <a:t>alternativas</a:t>
            </a:r>
            <a:r>
              <a:rPr lang="en-US" sz="2400" dirty="0"/>
              <a:t> al software de </a:t>
            </a:r>
            <a:r>
              <a:rPr lang="en-US" sz="2400" dirty="0" err="1"/>
              <a:t>transmisión</a:t>
            </a:r>
            <a:r>
              <a:rPr lang="en-US" sz="2400" dirty="0"/>
              <a:t> </a:t>
            </a:r>
            <a:r>
              <a:rPr lang="en-US" sz="2400" dirty="0" err="1"/>
              <a:t>Streamlabs</a:t>
            </a:r>
            <a:r>
              <a:rPr lang="en-US" sz="2400" dirty="0"/>
              <a:t> OBS</a:t>
            </a:r>
          </a:p>
          <a:p>
            <a:pPr marL="0" indent="0">
              <a:buNone/>
            </a:pPr>
            <a:r>
              <a:rPr lang="en-US" sz="2400" b="1" dirty="0" err="1"/>
              <a:t>Vamos</a:t>
            </a:r>
            <a:r>
              <a:rPr lang="en-US" sz="2400" b="1" dirty="0"/>
              <a:t> a </a:t>
            </a:r>
            <a:r>
              <a:rPr lang="en-US" sz="2400" b="1" dirty="0" err="1"/>
              <a:t>centrarnos</a:t>
            </a:r>
            <a:r>
              <a:rPr lang="en-US" sz="2400" b="1" dirty="0"/>
              <a:t> </a:t>
            </a:r>
            <a:r>
              <a:rPr lang="en-US" sz="2400" b="1" dirty="0" err="1"/>
              <a:t>en</a:t>
            </a:r>
            <a:r>
              <a:rPr lang="en-US" sz="2400" b="1" dirty="0"/>
              <a:t> el modulo 6:</a:t>
            </a:r>
          </a:p>
          <a:p>
            <a:pPr marL="0" lvl="0" indent="0">
              <a:buNone/>
            </a:pPr>
            <a:r>
              <a:rPr lang="en-US" sz="2400" b="1" dirty="0" err="1"/>
              <a:t>Módulo</a:t>
            </a:r>
            <a:r>
              <a:rPr lang="en-US" sz="2400" b="1" dirty="0"/>
              <a:t> 6: Mi </a:t>
            </a:r>
            <a:r>
              <a:rPr lang="en-US" sz="2400" b="1" dirty="0" err="1"/>
              <a:t>primera</a:t>
            </a:r>
            <a:r>
              <a:rPr lang="en-US" sz="2400" b="1" dirty="0"/>
              <a:t> </a:t>
            </a:r>
            <a:r>
              <a:rPr lang="en-US" sz="2400" b="1" dirty="0" err="1"/>
              <a:t>transmisión</a:t>
            </a:r>
            <a:r>
              <a:rPr lang="en-US" sz="2400" b="1" dirty="0"/>
              <a:t>: Go Online - Primera </a:t>
            </a:r>
            <a:r>
              <a:rPr lang="en-US" sz="2400" b="1" dirty="0" err="1"/>
              <a:t>transmisión</a:t>
            </a:r>
            <a:endParaRPr lang="en-US" sz="2400" b="1" dirty="0"/>
          </a:p>
          <a:p>
            <a:pPr marL="0" indent="0">
              <a:buNone/>
            </a:pPr>
            <a:endParaRPr lang="de-DE" sz="2400" dirty="0"/>
          </a:p>
        </p:txBody>
      </p:sp>
    </p:spTree>
    <p:extLst>
      <p:ext uri="{BB962C8B-B14F-4D97-AF65-F5344CB8AC3E}">
        <p14:creationId xmlns:p14="http://schemas.microsoft.com/office/powerpoint/2010/main" val="1646499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9502C5-306A-4E89-8342-3D0FCAFFDAD2}"/>
              </a:ext>
            </a:extLst>
          </p:cNvPr>
          <p:cNvSpPr>
            <a:spLocks noGrp="1"/>
          </p:cNvSpPr>
          <p:nvPr>
            <p:ph type="title"/>
          </p:nvPr>
        </p:nvSpPr>
        <p:spPr/>
        <p:txBody>
          <a:bodyPr/>
          <a:lstStyle/>
          <a:p>
            <a:r>
              <a:rPr lang="de-DE" dirty="0" err="1"/>
              <a:t>Contenidos</a:t>
            </a:r>
            <a:endParaRPr lang="de-DE" dirty="0"/>
          </a:p>
        </p:txBody>
      </p:sp>
      <p:sp>
        <p:nvSpPr>
          <p:cNvPr id="3" name="Inhaltsplatzhalter 2">
            <a:extLst>
              <a:ext uri="{FF2B5EF4-FFF2-40B4-BE49-F238E27FC236}">
                <a16:creationId xmlns:a16="http://schemas.microsoft.com/office/drawing/2014/main" id="{F31D5768-532C-4557-92C4-0EA59D0627FF}"/>
              </a:ext>
            </a:extLst>
          </p:cNvPr>
          <p:cNvSpPr>
            <a:spLocks noGrp="1"/>
          </p:cNvSpPr>
          <p:nvPr>
            <p:ph idx="1"/>
          </p:nvPr>
        </p:nvSpPr>
        <p:spPr/>
        <p:txBody>
          <a:bodyPr>
            <a:normAutofit/>
          </a:bodyPr>
          <a:lstStyle/>
          <a:p>
            <a:pPr>
              <a:buFont typeface="Wingdings" panose="05000000000000000000" pitchFamily="2" charset="2"/>
              <a:buChar char="§"/>
            </a:pPr>
            <a:r>
              <a:rPr lang="en-US" sz="2800" b="1" dirty="0"/>
              <a:t>Software Streaming </a:t>
            </a:r>
            <a:r>
              <a:rPr lang="en-US" sz="2800" b="1" dirty="0" err="1"/>
              <a:t>Streamlabs</a:t>
            </a:r>
            <a:r>
              <a:rPr lang="en-US" sz="2800" b="1" dirty="0"/>
              <a:t> OBS</a:t>
            </a:r>
          </a:p>
          <a:p>
            <a:pPr>
              <a:buFont typeface="Wingdings" panose="05000000000000000000" pitchFamily="2" charset="2"/>
              <a:buChar char="§"/>
            </a:pPr>
            <a:r>
              <a:rPr lang="de-DE" sz="2800" b="1" dirty="0" err="1"/>
              <a:t>Vídeo</a:t>
            </a:r>
            <a:r>
              <a:rPr lang="de-DE" sz="2800" b="1" dirty="0"/>
              <a:t> de </a:t>
            </a:r>
            <a:r>
              <a:rPr lang="de-DE" sz="2800" b="1" dirty="0" err="1"/>
              <a:t>introducción</a:t>
            </a:r>
            <a:r>
              <a:rPr lang="de-DE" sz="2800" b="1" dirty="0"/>
              <a:t> al USO de </a:t>
            </a:r>
            <a:r>
              <a:rPr lang="de-DE" sz="2800" b="1" dirty="0" err="1"/>
              <a:t>Streamlabs</a:t>
            </a:r>
            <a:r>
              <a:rPr lang="de-DE" sz="2800" b="1" dirty="0"/>
              <a:t> OBS</a:t>
            </a:r>
            <a:endParaRPr lang="de-DE" dirty="0"/>
          </a:p>
          <a:p>
            <a:pPr>
              <a:buFont typeface="Wingdings" panose="05000000000000000000" pitchFamily="2" charset="2"/>
              <a:buChar char="§"/>
            </a:pPr>
            <a:endParaRPr lang="de-DE" b="1" dirty="0"/>
          </a:p>
          <a:p>
            <a:pPr>
              <a:buFont typeface="Wingdings" panose="05000000000000000000" pitchFamily="2" charset="2"/>
              <a:buChar char="§"/>
            </a:pPr>
            <a:endParaRPr lang="de-DE" b="1" dirty="0"/>
          </a:p>
          <a:p>
            <a:pPr>
              <a:buFont typeface="Wingdings" panose="05000000000000000000" pitchFamily="2" charset="2"/>
              <a:buChar char="§"/>
            </a:pPr>
            <a:endParaRPr lang="de-DE" b="1" dirty="0"/>
          </a:p>
          <a:p>
            <a:pPr>
              <a:buFont typeface="Wingdings" panose="05000000000000000000" pitchFamily="2" charset="2"/>
              <a:buChar char="§"/>
            </a:pPr>
            <a:endParaRPr lang="de-DE" b="1" dirty="0"/>
          </a:p>
          <a:p>
            <a:pPr>
              <a:buFont typeface="Wingdings" panose="05000000000000000000" pitchFamily="2" charset="2"/>
              <a:buChar char="§"/>
            </a:pPr>
            <a:endParaRPr lang="de-DE" b="1" dirty="0"/>
          </a:p>
          <a:p>
            <a:pPr>
              <a:buFont typeface="Wingdings" panose="05000000000000000000" pitchFamily="2" charset="2"/>
              <a:buChar char="§"/>
            </a:pPr>
            <a:endParaRPr lang="de-DE" dirty="0"/>
          </a:p>
          <a:p>
            <a:pPr marL="0" indent="0">
              <a:buNone/>
            </a:pPr>
            <a:endParaRPr lang="de-DE" dirty="0"/>
          </a:p>
        </p:txBody>
      </p:sp>
    </p:spTree>
    <p:extLst>
      <p:ext uri="{BB962C8B-B14F-4D97-AF65-F5344CB8AC3E}">
        <p14:creationId xmlns:p14="http://schemas.microsoft.com/office/powerpoint/2010/main" val="3720337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EC66FC-F5FA-4DD7-AA2C-41D0566F1AF8}"/>
              </a:ext>
            </a:extLst>
          </p:cNvPr>
          <p:cNvSpPr>
            <a:spLocks noGrp="1"/>
          </p:cNvSpPr>
          <p:nvPr>
            <p:ph type="title"/>
          </p:nvPr>
        </p:nvSpPr>
        <p:spPr/>
        <p:txBody>
          <a:bodyPr>
            <a:normAutofit/>
          </a:bodyPr>
          <a:lstStyle/>
          <a:p>
            <a:r>
              <a:rPr lang="en-US" b="1" dirty="0"/>
              <a:t>Software Streaming</a:t>
            </a:r>
            <a:br>
              <a:rPr lang="en-US" b="1" dirty="0"/>
            </a:br>
            <a:r>
              <a:rPr lang="en-US" b="1" dirty="0" err="1"/>
              <a:t>Streamlabs</a:t>
            </a:r>
            <a:r>
              <a:rPr lang="en-US" b="1" dirty="0"/>
              <a:t> OBS</a:t>
            </a:r>
            <a:endParaRPr lang="de-DE" dirty="0"/>
          </a:p>
        </p:txBody>
      </p:sp>
      <p:sp>
        <p:nvSpPr>
          <p:cNvPr id="3" name="Inhaltsplatzhalter 2">
            <a:extLst>
              <a:ext uri="{FF2B5EF4-FFF2-40B4-BE49-F238E27FC236}">
                <a16:creationId xmlns:a16="http://schemas.microsoft.com/office/drawing/2014/main" id="{0C499983-E7A4-49A6-8FBA-84AA01A9ECA3}"/>
              </a:ext>
            </a:extLst>
          </p:cNvPr>
          <p:cNvSpPr>
            <a:spLocks noGrp="1"/>
          </p:cNvSpPr>
          <p:nvPr>
            <p:ph idx="1"/>
          </p:nvPr>
        </p:nvSpPr>
        <p:spPr>
          <a:xfrm>
            <a:off x="3934595" y="1885527"/>
            <a:ext cx="6168193" cy="4634965"/>
          </a:xfrm>
        </p:spPr>
        <p:txBody>
          <a:bodyPr>
            <a:normAutofit/>
          </a:bodyPr>
          <a:lstStyle/>
          <a:p>
            <a:pPr>
              <a:buFont typeface="Wingdings" panose="05000000000000000000" pitchFamily="2" charset="2"/>
              <a:buChar char="§"/>
            </a:pPr>
            <a:r>
              <a:rPr lang="en-US" sz="2400" dirty="0"/>
              <a:t>Para </a:t>
            </a:r>
            <a:r>
              <a:rPr lang="en-US" sz="2400" dirty="0" err="1"/>
              <a:t>hacer</a:t>
            </a:r>
            <a:r>
              <a:rPr lang="en-US" sz="2400" dirty="0"/>
              <a:t> streaming </a:t>
            </a:r>
            <a:r>
              <a:rPr lang="en-US" sz="2400" dirty="0" err="1"/>
              <a:t>en</a:t>
            </a:r>
            <a:r>
              <a:rPr lang="en-US" sz="2400" dirty="0"/>
              <a:t> </a:t>
            </a:r>
            <a:r>
              <a:rPr lang="en-US" sz="2400" dirty="0" err="1"/>
              <a:t>twitch.tv</a:t>
            </a:r>
            <a:r>
              <a:rPr lang="en-US" sz="2400" dirty="0"/>
              <a:t> </a:t>
            </a:r>
            <a:r>
              <a:rPr lang="en-US" sz="2400" dirty="0" err="1"/>
              <a:t>necesitas</a:t>
            </a:r>
            <a:r>
              <a:rPr lang="en-US" sz="2400" dirty="0"/>
              <a:t> un </a:t>
            </a:r>
            <a:r>
              <a:rPr lang="en-US" sz="2400" dirty="0" err="1"/>
              <a:t>programa</a:t>
            </a:r>
            <a:r>
              <a:rPr lang="en-US" sz="2400" dirty="0"/>
              <a:t> de streaming</a:t>
            </a:r>
          </a:p>
          <a:p>
            <a:pPr>
              <a:buFont typeface="Wingdings" panose="05000000000000000000" pitchFamily="2" charset="2"/>
              <a:buChar char="§"/>
            </a:pPr>
            <a:r>
              <a:rPr lang="en-US" sz="2400" dirty="0"/>
              <a:t>antes de la </a:t>
            </a:r>
            <a:r>
              <a:rPr lang="en-US" sz="2400" dirty="0" err="1"/>
              <a:t>primera</a:t>
            </a:r>
            <a:r>
              <a:rPr lang="en-US" sz="2400" dirty="0"/>
              <a:t> </a:t>
            </a:r>
            <a:r>
              <a:rPr lang="en-US" sz="2400" dirty="0" err="1"/>
              <a:t>transmisión</a:t>
            </a:r>
            <a:r>
              <a:rPr lang="en-US" sz="2400" dirty="0"/>
              <a:t>, el </a:t>
            </a:r>
            <a:r>
              <a:rPr lang="en-US" sz="2400" dirty="0" err="1"/>
              <a:t>programa</a:t>
            </a:r>
            <a:r>
              <a:rPr lang="en-US" sz="2400" dirty="0"/>
              <a:t> de Streaming debe </a:t>
            </a:r>
            <a:r>
              <a:rPr lang="en-US" sz="2400" dirty="0" err="1"/>
              <a:t>descargarse</a:t>
            </a:r>
            <a:r>
              <a:rPr lang="en-US" sz="2400" dirty="0"/>
              <a:t> </a:t>
            </a:r>
            <a:r>
              <a:rPr lang="en-US" sz="2400" dirty="0" err="1"/>
              <a:t>en</a:t>
            </a:r>
            <a:r>
              <a:rPr lang="en-US" sz="2400" dirty="0"/>
              <a:t> el PC</a:t>
            </a:r>
          </a:p>
        </p:txBody>
      </p:sp>
      <p:pic>
        <p:nvPicPr>
          <p:cNvPr id="5" name="Grafik 4">
            <a:extLst>
              <a:ext uri="{FF2B5EF4-FFF2-40B4-BE49-F238E27FC236}">
                <a16:creationId xmlns:a16="http://schemas.microsoft.com/office/drawing/2014/main" id="{C946B48D-7827-4148-9E0B-516D8A824290}"/>
              </a:ext>
            </a:extLst>
          </p:cNvPr>
          <p:cNvPicPr>
            <a:picLocks noChangeAspect="1"/>
          </p:cNvPicPr>
          <p:nvPr/>
        </p:nvPicPr>
        <p:blipFill>
          <a:blip r:embed="rId2"/>
          <a:stretch>
            <a:fillRect/>
          </a:stretch>
        </p:blipFill>
        <p:spPr>
          <a:xfrm>
            <a:off x="1273621" y="1885527"/>
            <a:ext cx="2082138" cy="4294818"/>
          </a:xfrm>
          <a:prstGeom prst="rect">
            <a:avLst/>
          </a:prstGeom>
        </p:spPr>
      </p:pic>
      <p:sp>
        <p:nvSpPr>
          <p:cNvPr id="6" name="Rechteck 5">
            <a:extLst>
              <a:ext uri="{FF2B5EF4-FFF2-40B4-BE49-F238E27FC236}">
                <a16:creationId xmlns:a16="http://schemas.microsoft.com/office/drawing/2014/main" id="{363AD675-A7AE-46EB-B580-F4AFEBC6F486}"/>
              </a:ext>
            </a:extLst>
          </p:cNvPr>
          <p:cNvSpPr/>
          <p:nvPr/>
        </p:nvSpPr>
        <p:spPr>
          <a:xfrm>
            <a:off x="3934595" y="4120184"/>
            <a:ext cx="6983784" cy="1754326"/>
          </a:xfrm>
          <a:prstGeom prst="rect">
            <a:avLst/>
          </a:prstGeom>
          <a:solidFill>
            <a:schemeClr val="accent1">
              <a:lumMod val="20000"/>
              <a:lumOff val="80000"/>
            </a:schemeClr>
          </a:solidFill>
          <a:ln>
            <a:solidFill>
              <a:schemeClr val="accent1">
                <a:lumMod val="50000"/>
              </a:schemeClr>
            </a:solidFill>
          </a:ln>
        </p:spPr>
        <p:txBody>
          <a:bodyPr wrap="square">
            <a:spAutoFit/>
          </a:bodyPr>
          <a:lstStyle/>
          <a:p>
            <a:r>
              <a:rPr lang="en-US" b="1" dirty="0"/>
              <a:t>El </a:t>
            </a:r>
            <a:r>
              <a:rPr lang="en-US" b="1" dirty="0" err="1"/>
              <a:t>consorcio</a:t>
            </a:r>
            <a:r>
              <a:rPr lang="en-US" b="1" dirty="0"/>
              <a:t> del </a:t>
            </a:r>
            <a:r>
              <a:rPr lang="en-US" b="1" dirty="0" err="1"/>
              <a:t>proyecto</a:t>
            </a:r>
            <a:r>
              <a:rPr lang="en-US" b="1" dirty="0"/>
              <a:t> Erasmus+ SAFE </a:t>
            </a:r>
            <a:r>
              <a:rPr lang="en-US" b="1" dirty="0" err="1"/>
              <a:t>recomienda</a:t>
            </a:r>
            <a:r>
              <a:rPr lang="en-US" b="1" dirty="0"/>
              <a:t> el </a:t>
            </a:r>
            <a:r>
              <a:rPr lang="en-US" b="1" dirty="0" err="1"/>
              <a:t>uso</a:t>
            </a:r>
            <a:r>
              <a:rPr lang="en-US" b="1" dirty="0"/>
              <a:t> de </a:t>
            </a:r>
            <a:r>
              <a:rPr lang="en-US" b="1" dirty="0" err="1"/>
              <a:t>Streamlabs</a:t>
            </a:r>
            <a:r>
              <a:rPr lang="en-US" b="1" dirty="0"/>
              <a:t> OBS</a:t>
            </a:r>
          </a:p>
          <a:p>
            <a:endParaRPr lang="en-US" b="1" dirty="0"/>
          </a:p>
          <a:p>
            <a:r>
              <a:rPr lang="en-US" b="1" dirty="0" err="1"/>
              <a:t>Aquí</a:t>
            </a:r>
            <a:r>
              <a:rPr lang="en-US" b="1" dirty="0"/>
              <a:t> </a:t>
            </a:r>
            <a:r>
              <a:rPr lang="en-US" b="1" dirty="0" err="1"/>
              <a:t>está</a:t>
            </a:r>
            <a:r>
              <a:rPr lang="en-US" b="1" dirty="0"/>
              <a:t> el enlace para </a:t>
            </a:r>
            <a:r>
              <a:rPr lang="en-US" b="1" dirty="0" err="1"/>
              <a:t>descargar</a:t>
            </a:r>
            <a:r>
              <a:rPr lang="en-US" b="1" dirty="0"/>
              <a:t> el software de </a:t>
            </a:r>
            <a:r>
              <a:rPr lang="en-US" b="1" dirty="0" err="1"/>
              <a:t>transmisión</a:t>
            </a:r>
            <a:r>
              <a:rPr lang="en-US" b="1" dirty="0"/>
              <a:t> </a:t>
            </a:r>
            <a:r>
              <a:rPr lang="en-US" b="1" dirty="0" err="1"/>
              <a:t>Streamlabs</a:t>
            </a:r>
            <a:r>
              <a:rPr lang="en-US" b="1" dirty="0"/>
              <a:t> OBS :</a:t>
            </a:r>
          </a:p>
          <a:p>
            <a:r>
              <a:rPr lang="en-US" b="1" dirty="0">
                <a:hlinkClick r:id="rId3"/>
              </a:rPr>
              <a:t>https://streamlabs.com/downloads</a:t>
            </a:r>
            <a:r>
              <a:rPr lang="en-US" b="1" dirty="0"/>
              <a:t> </a:t>
            </a:r>
          </a:p>
        </p:txBody>
      </p:sp>
      <p:sp>
        <p:nvSpPr>
          <p:cNvPr id="7" name="Rechteck 6">
            <a:extLst>
              <a:ext uri="{FF2B5EF4-FFF2-40B4-BE49-F238E27FC236}">
                <a16:creationId xmlns:a16="http://schemas.microsoft.com/office/drawing/2014/main" id="{D73B5A14-6146-46F0-88B7-E9E3EF9EDE78}"/>
              </a:ext>
            </a:extLst>
          </p:cNvPr>
          <p:cNvSpPr/>
          <p:nvPr/>
        </p:nvSpPr>
        <p:spPr>
          <a:xfrm>
            <a:off x="8874710" y="5745679"/>
            <a:ext cx="3317290" cy="584775"/>
          </a:xfrm>
          <a:prstGeom prst="rect">
            <a:avLst/>
          </a:prstGeom>
        </p:spPr>
        <p:txBody>
          <a:bodyPr wrap="square">
            <a:spAutoFit/>
          </a:bodyPr>
          <a:lstStyle/>
          <a:p>
            <a:r>
              <a:rPr lang="de-DE" sz="800" dirty="0"/>
              <a:t>Vgl.Twitch.tv (2021): Im Internet: </a:t>
            </a:r>
            <a:r>
              <a:rPr lang="de-DE" sz="800" dirty="0">
                <a:hlinkClick r:id="rId4"/>
              </a:rPr>
              <a:t>https://dashboard.twitch.tv/u/jenniferupb/broadcast</a:t>
            </a:r>
            <a:r>
              <a:rPr lang="de-DE" sz="800" dirty="0"/>
              <a:t> Zugriff: 04.11.2021</a:t>
            </a:r>
          </a:p>
          <a:p>
            <a:r>
              <a:rPr lang="de-DE" sz="800" dirty="0" err="1"/>
              <a:t>Streamlabs</a:t>
            </a:r>
            <a:r>
              <a:rPr lang="de-DE" sz="800" dirty="0"/>
              <a:t> OBS (2021): Im Internet: </a:t>
            </a:r>
            <a:r>
              <a:rPr lang="de-DE" sz="800" b="1" dirty="0">
                <a:hlinkClick r:id="rId3"/>
              </a:rPr>
              <a:t>https://streamlabs.com/downloads</a:t>
            </a:r>
            <a:r>
              <a:rPr lang="de-DE" sz="800" b="1" dirty="0"/>
              <a:t> </a:t>
            </a:r>
            <a:endParaRPr lang="de-DE" sz="800" dirty="0"/>
          </a:p>
          <a:p>
            <a:r>
              <a:rPr lang="de-DE" sz="800" dirty="0"/>
              <a:t>Zugriff: 14.10.2021</a:t>
            </a:r>
          </a:p>
        </p:txBody>
      </p:sp>
      <p:pic>
        <p:nvPicPr>
          <p:cNvPr id="8" name="Grafik 7">
            <a:extLst>
              <a:ext uri="{FF2B5EF4-FFF2-40B4-BE49-F238E27FC236}">
                <a16:creationId xmlns:a16="http://schemas.microsoft.com/office/drawing/2014/main" id="{2D95D21D-F1B3-4C60-8ED7-5E152F3ADFE5}"/>
              </a:ext>
            </a:extLst>
          </p:cNvPr>
          <p:cNvPicPr>
            <a:picLocks noChangeAspect="1"/>
          </p:cNvPicPr>
          <p:nvPr/>
        </p:nvPicPr>
        <p:blipFill rotWithShape="1">
          <a:blip r:embed="rId5"/>
          <a:srcRect l="49475" r="25997"/>
          <a:stretch/>
        </p:blipFill>
        <p:spPr>
          <a:xfrm>
            <a:off x="1273621" y="1885527"/>
            <a:ext cx="2292901" cy="4409596"/>
          </a:xfrm>
          <a:prstGeom prst="rect">
            <a:avLst/>
          </a:prstGeom>
        </p:spPr>
      </p:pic>
    </p:spTree>
    <p:extLst>
      <p:ext uri="{BB962C8B-B14F-4D97-AF65-F5344CB8AC3E}">
        <p14:creationId xmlns:p14="http://schemas.microsoft.com/office/powerpoint/2010/main" val="2597629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0A7045-BCA3-4430-951D-D932D748DFF7}"/>
              </a:ext>
            </a:extLst>
          </p:cNvPr>
          <p:cNvSpPr>
            <a:spLocks noGrp="1"/>
          </p:cNvSpPr>
          <p:nvPr>
            <p:ph type="title"/>
          </p:nvPr>
        </p:nvSpPr>
        <p:spPr/>
        <p:txBody>
          <a:bodyPr/>
          <a:lstStyle/>
          <a:p>
            <a:r>
              <a:rPr lang="en-US" b="1" dirty="0"/>
              <a:t>Software Streaming</a:t>
            </a:r>
            <a:br>
              <a:rPr lang="en-US" b="1" dirty="0"/>
            </a:br>
            <a:r>
              <a:rPr lang="en-US" b="1" dirty="0" err="1"/>
              <a:t>Streamlabs</a:t>
            </a:r>
            <a:r>
              <a:rPr lang="en-US" b="1" dirty="0"/>
              <a:t> OBS</a:t>
            </a:r>
            <a:endParaRPr lang="de-DE" dirty="0"/>
          </a:p>
        </p:txBody>
      </p:sp>
      <p:sp>
        <p:nvSpPr>
          <p:cNvPr id="3" name="Inhaltsplatzhalter 2">
            <a:extLst>
              <a:ext uri="{FF2B5EF4-FFF2-40B4-BE49-F238E27FC236}">
                <a16:creationId xmlns:a16="http://schemas.microsoft.com/office/drawing/2014/main" id="{686D90FE-53F1-4D79-B8B7-AF07F8168199}"/>
              </a:ext>
            </a:extLst>
          </p:cNvPr>
          <p:cNvSpPr>
            <a:spLocks noGrp="1"/>
          </p:cNvSpPr>
          <p:nvPr>
            <p:ph idx="1"/>
          </p:nvPr>
        </p:nvSpPr>
        <p:spPr/>
        <p:txBody>
          <a:bodyPr/>
          <a:lstStyle/>
          <a:p>
            <a:endParaRPr lang="en-US" dirty="0"/>
          </a:p>
          <a:p>
            <a:r>
              <a:rPr lang="en-US" sz="2400" dirty="0"/>
              <a:t>“</a:t>
            </a:r>
            <a:r>
              <a:rPr lang="en-US" sz="2400" dirty="0" err="1"/>
              <a:t>Streamlabs</a:t>
            </a:r>
            <a:r>
              <a:rPr lang="en-US" sz="2400" dirty="0"/>
              <a:t> OBS es un software de </a:t>
            </a:r>
            <a:r>
              <a:rPr lang="en-US" sz="2400" dirty="0" err="1"/>
              <a:t>transmisión</a:t>
            </a:r>
            <a:r>
              <a:rPr lang="en-US" sz="2400" dirty="0"/>
              <a:t> </a:t>
            </a:r>
            <a:r>
              <a:rPr lang="en-US" sz="2400" dirty="0" err="1"/>
              <a:t>todo</a:t>
            </a:r>
            <a:r>
              <a:rPr lang="en-US" sz="2400" dirty="0"/>
              <a:t> </a:t>
            </a:r>
            <a:r>
              <a:rPr lang="en-US" sz="2400" dirty="0" err="1"/>
              <a:t>en</a:t>
            </a:r>
            <a:r>
              <a:rPr lang="en-US" sz="2400" dirty="0"/>
              <a:t> uno </a:t>
            </a:r>
            <a:r>
              <a:rPr lang="en-US" sz="2400" dirty="0" err="1"/>
              <a:t>gratuito</a:t>
            </a:r>
            <a:r>
              <a:rPr lang="en-US" sz="2400" dirty="0"/>
              <a:t> y de </a:t>
            </a:r>
            <a:r>
              <a:rPr lang="en-US" sz="2400" dirty="0" err="1"/>
              <a:t>código</a:t>
            </a:r>
            <a:r>
              <a:rPr lang="en-US" sz="2400" dirty="0"/>
              <a:t> </a:t>
            </a:r>
            <a:r>
              <a:rPr lang="en-US" sz="2400" dirty="0" err="1"/>
              <a:t>abierto</a:t>
            </a:r>
            <a:r>
              <a:rPr lang="en-US" sz="2400" dirty="0"/>
              <a:t> para </a:t>
            </a:r>
            <a:r>
              <a:rPr lang="en-US" sz="2400" dirty="0" err="1"/>
              <a:t>nuevos</a:t>
            </a:r>
            <a:r>
              <a:rPr lang="en-US" sz="2400" dirty="0"/>
              <a:t> streamers y </a:t>
            </a:r>
            <a:r>
              <a:rPr lang="en-US" sz="2400" dirty="0" err="1"/>
              <a:t>usuarios</a:t>
            </a:r>
            <a:r>
              <a:rPr lang="en-US" sz="2400" dirty="0"/>
              <a:t> </a:t>
            </a:r>
            <a:r>
              <a:rPr lang="en-US" sz="2400" dirty="0" err="1"/>
              <a:t>avanzados</a:t>
            </a:r>
            <a:r>
              <a:rPr lang="en-US" sz="2400" dirty="0"/>
              <a:t> por </a:t>
            </a:r>
            <a:r>
              <a:rPr lang="en-US" sz="2400" dirty="0" err="1"/>
              <a:t>igual</a:t>
            </a:r>
            <a:r>
              <a:rPr lang="en-US" sz="2400" dirty="0"/>
              <a:t>. </a:t>
            </a:r>
            <a:r>
              <a:rPr lang="en-US" sz="2400" dirty="0" err="1"/>
              <a:t>Todo</a:t>
            </a:r>
            <a:r>
              <a:rPr lang="en-US" sz="2400" dirty="0"/>
              <a:t> lo que </a:t>
            </a:r>
            <a:r>
              <a:rPr lang="en-US" sz="2400" dirty="0" err="1"/>
              <a:t>necesita</a:t>
            </a:r>
            <a:r>
              <a:rPr lang="en-US" sz="2400" dirty="0"/>
              <a:t> para </a:t>
            </a:r>
            <a:r>
              <a:rPr lang="en-US" sz="2400" dirty="0" err="1"/>
              <a:t>transmitir</a:t>
            </a:r>
            <a:r>
              <a:rPr lang="en-US" sz="2400" dirty="0"/>
              <a:t> </a:t>
            </a:r>
            <a:r>
              <a:rPr lang="en-US" sz="2400" dirty="0" err="1"/>
              <a:t>en</a:t>
            </a:r>
            <a:r>
              <a:rPr lang="en-US" sz="2400" dirty="0"/>
              <a:t> </a:t>
            </a:r>
            <a:r>
              <a:rPr lang="en-US" sz="2400" dirty="0" err="1"/>
              <a:t>directo</a:t>
            </a:r>
            <a:r>
              <a:rPr lang="en-US" sz="2400" dirty="0"/>
              <a:t> </a:t>
            </a:r>
            <a:r>
              <a:rPr lang="en-US" sz="2400" dirty="0" err="1"/>
              <a:t>está</a:t>
            </a:r>
            <a:r>
              <a:rPr lang="en-US" sz="2400" dirty="0"/>
              <a:t> disponible </a:t>
            </a:r>
            <a:r>
              <a:rPr lang="en-US" sz="2400" dirty="0" err="1"/>
              <a:t>en</a:t>
            </a:r>
            <a:r>
              <a:rPr lang="en-US" sz="2400" dirty="0"/>
              <a:t> el </a:t>
            </a:r>
            <a:r>
              <a:rPr lang="en-US" sz="2400" dirty="0" err="1"/>
              <a:t>mismo</a:t>
            </a:r>
            <a:r>
              <a:rPr lang="en-US" sz="2400" dirty="0"/>
              <a:t> </a:t>
            </a:r>
            <a:r>
              <a:rPr lang="en-US" sz="2400" dirty="0" err="1"/>
              <a:t>programa</a:t>
            </a:r>
            <a:r>
              <a:rPr lang="en-US" sz="2400" dirty="0"/>
              <a:t>: widgets y chat </a:t>
            </a:r>
            <a:r>
              <a:rPr lang="en-US" sz="2400" dirty="0" err="1"/>
              <a:t>incorporados</a:t>
            </a:r>
            <a:r>
              <a:rPr lang="en-US" sz="2400" dirty="0"/>
              <a:t>, </a:t>
            </a:r>
            <a:r>
              <a:rPr lang="en-US" sz="2400" dirty="0" err="1"/>
              <a:t>configuraciones</a:t>
            </a:r>
            <a:r>
              <a:rPr lang="en-US" sz="2400" dirty="0"/>
              <a:t> </a:t>
            </a:r>
            <a:r>
              <a:rPr lang="en-US" sz="2400" dirty="0" err="1"/>
              <a:t>optimizadas</a:t>
            </a:r>
            <a:r>
              <a:rPr lang="en-US" sz="2400" dirty="0"/>
              <a:t> para </a:t>
            </a:r>
            <a:r>
              <a:rPr lang="en-US" sz="2400" dirty="0" err="1"/>
              <a:t>juegos</a:t>
            </a:r>
            <a:r>
              <a:rPr lang="en-US" sz="2400" dirty="0"/>
              <a:t>, </a:t>
            </a:r>
            <a:r>
              <a:rPr lang="en-US" sz="2400" dirty="0" err="1"/>
              <a:t>grabación</a:t>
            </a:r>
            <a:r>
              <a:rPr lang="en-US" sz="2400" dirty="0"/>
              <a:t> </a:t>
            </a:r>
            <a:r>
              <a:rPr lang="en-US" sz="2400" dirty="0" err="1"/>
              <a:t>selectiva</a:t>
            </a:r>
            <a:r>
              <a:rPr lang="en-US" sz="2400" dirty="0"/>
              <a:t>, 50 </a:t>
            </a:r>
            <a:r>
              <a:rPr lang="en-US" sz="2400" dirty="0" err="1"/>
              <a:t>aplicaciones</a:t>
            </a:r>
            <a:r>
              <a:rPr lang="en-US" sz="2400" dirty="0"/>
              <a:t> </a:t>
            </a:r>
            <a:r>
              <a:rPr lang="en-US" sz="2400" dirty="0" err="1"/>
              <a:t>únicas</a:t>
            </a:r>
            <a:r>
              <a:rPr lang="en-US" sz="2400" dirty="0"/>
              <a:t> y miles de </a:t>
            </a:r>
            <a:r>
              <a:rPr lang="en-US" sz="2400" dirty="0" err="1"/>
              <a:t>temas</a:t>
            </a:r>
            <a:r>
              <a:rPr lang="en-US" sz="2400" dirty="0"/>
              <a:t>.”</a:t>
            </a:r>
          </a:p>
          <a:p>
            <a:endParaRPr lang="en-US" dirty="0"/>
          </a:p>
        </p:txBody>
      </p:sp>
      <p:sp>
        <p:nvSpPr>
          <p:cNvPr id="4" name="Rechteck 3">
            <a:extLst>
              <a:ext uri="{FF2B5EF4-FFF2-40B4-BE49-F238E27FC236}">
                <a16:creationId xmlns:a16="http://schemas.microsoft.com/office/drawing/2014/main" id="{7319BAFE-BB9D-4E20-99AF-2A4D09A83B0B}"/>
              </a:ext>
            </a:extLst>
          </p:cNvPr>
          <p:cNvSpPr/>
          <p:nvPr/>
        </p:nvSpPr>
        <p:spPr>
          <a:xfrm>
            <a:off x="9481350" y="4917455"/>
            <a:ext cx="2710649" cy="1569660"/>
          </a:xfrm>
          <a:prstGeom prst="rect">
            <a:avLst/>
          </a:prstGeom>
        </p:spPr>
        <p:txBody>
          <a:bodyPr wrap="square">
            <a:spAutoFit/>
          </a:bodyPr>
          <a:lstStyle/>
          <a:p>
            <a:r>
              <a:rPr lang="de-DE" sz="1200" dirty="0"/>
              <a:t>Twitch (2021): </a:t>
            </a:r>
            <a:r>
              <a:rPr lang="de-DE" sz="1200" dirty="0" err="1"/>
              <a:t>Retrieved</a:t>
            </a:r>
            <a:r>
              <a:rPr lang="de-DE" sz="1200" dirty="0"/>
              <a:t> </a:t>
            </a:r>
            <a:r>
              <a:rPr lang="de-DE" sz="1200" dirty="0" err="1"/>
              <a:t>from</a:t>
            </a:r>
            <a:r>
              <a:rPr lang="de-DE" sz="1200" dirty="0"/>
              <a:t> </a:t>
            </a:r>
            <a:r>
              <a:rPr lang="de-DE" sz="1200" dirty="0" err="1"/>
              <a:t>the</a:t>
            </a:r>
            <a:r>
              <a:rPr lang="de-DE" sz="1200" dirty="0"/>
              <a:t> Internet: </a:t>
            </a:r>
            <a:r>
              <a:rPr lang="de-DE" sz="1200" dirty="0">
                <a:hlinkClick r:id="rId2"/>
              </a:rPr>
              <a:t>https://dashboard.twitch.tv/u/jenniferupb/broadcast</a:t>
            </a:r>
            <a:r>
              <a:rPr lang="de-DE" sz="1200" dirty="0"/>
              <a:t>, </a:t>
            </a:r>
            <a:r>
              <a:rPr lang="de-DE" sz="1200" dirty="0" err="1"/>
              <a:t>access</a:t>
            </a:r>
            <a:r>
              <a:rPr lang="de-DE" sz="1200" dirty="0"/>
              <a:t> date: 04.11.2021.</a:t>
            </a:r>
          </a:p>
          <a:p>
            <a:r>
              <a:rPr lang="de-DE" sz="1200" dirty="0" err="1"/>
              <a:t>Streamlabs</a:t>
            </a:r>
            <a:r>
              <a:rPr lang="de-DE" sz="1200" dirty="0"/>
              <a:t> OBS (2021): </a:t>
            </a:r>
            <a:r>
              <a:rPr lang="de-DE" sz="1200" dirty="0" err="1"/>
              <a:t>Retrieved</a:t>
            </a:r>
            <a:r>
              <a:rPr lang="de-DE" sz="1200" dirty="0"/>
              <a:t> </a:t>
            </a:r>
            <a:r>
              <a:rPr lang="de-DE" sz="1200" dirty="0" err="1"/>
              <a:t>from</a:t>
            </a:r>
            <a:r>
              <a:rPr lang="de-DE" sz="1200" dirty="0"/>
              <a:t> </a:t>
            </a:r>
            <a:r>
              <a:rPr lang="de-DE" sz="1200" dirty="0" err="1"/>
              <a:t>the</a:t>
            </a:r>
            <a:r>
              <a:rPr lang="de-DE" sz="1200" dirty="0"/>
              <a:t> Internet: </a:t>
            </a:r>
            <a:r>
              <a:rPr lang="en-US" sz="1200" dirty="0">
                <a:hlinkClick r:id="rId3"/>
              </a:rPr>
              <a:t>https://streamlabs.com/streamlabs-obs/</a:t>
            </a:r>
            <a:r>
              <a:rPr lang="en-US" sz="1200" dirty="0"/>
              <a:t> , access date: 04.11.2021. </a:t>
            </a:r>
          </a:p>
        </p:txBody>
      </p:sp>
      <p:sp>
        <p:nvSpPr>
          <p:cNvPr id="5" name="Rechteck 4">
            <a:extLst>
              <a:ext uri="{FF2B5EF4-FFF2-40B4-BE49-F238E27FC236}">
                <a16:creationId xmlns:a16="http://schemas.microsoft.com/office/drawing/2014/main" id="{5CA43BC1-A1A8-4B38-A561-55C5765E4E93}"/>
              </a:ext>
            </a:extLst>
          </p:cNvPr>
          <p:cNvSpPr/>
          <p:nvPr/>
        </p:nvSpPr>
        <p:spPr>
          <a:xfrm>
            <a:off x="1236634" y="4759376"/>
            <a:ext cx="6983784" cy="1477328"/>
          </a:xfrm>
          <a:prstGeom prst="rect">
            <a:avLst/>
          </a:prstGeom>
          <a:solidFill>
            <a:schemeClr val="accent1">
              <a:lumMod val="20000"/>
              <a:lumOff val="80000"/>
            </a:schemeClr>
          </a:solidFill>
          <a:ln>
            <a:solidFill>
              <a:schemeClr val="accent1">
                <a:lumMod val="50000"/>
              </a:schemeClr>
            </a:solidFill>
          </a:ln>
        </p:spPr>
        <p:txBody>
          <a:bodyPr wrap="square">
            <a:spAutoFit/>
          </a:bodyPr>
          <a:lstStyle/>
          <a:p>
            <a:r>
              <a:rPr lang="en-US" b="1" dirty="0"/>
              <a:t>El </a:t>
            </a:r>
            <a:r>
              <a:rPr lang="en-US" b="1" dirty="0" err="1"/>
              <a:t>consorcio</a:t>
            </a:r>
            <a:r>
              <a:rPr lang="en-US" b="1" dirty="0"/>
              <a:t> del </a:t>
            </a:r>
            <a:r>
              <a:rPr lang="en-US" b="1" dirty="0" err="1"/>
              <a:t>proyecto</a:t>
            </a:r>
            <a:r>
              <a:rPr lang="en-US" b="1" dirty="0"/>
              <a:t> Erasmus+ SAFE </a:t>
            </a:r>
            <a:r>
              <a:rPr lang="en-US" b="1" dirty="0" err="1"/>
              <a:t>recomienda</a:t>
            </a:r>
            <a:r>
              <a:rPr lang="en-US" b="1" dirty="0"/>
              <a:t> el </a:t>
            </a:r>
            <a:r>
              <a:rPr lang="en-US" b="1" dirty="0" err="1"/>
              <a:t>uso</a:t>
            </a:r>
            <a:r>
              <a:rPr lang="en-US" b="1" dirty="0"/>
              <a:t> de </a:t>
            </a:r>
            <a:r>
              <a:rPr lang="en-US" b="1" dirty="0" err="1"/>
              <a:t>Streamlabs</a:t>
            </a:r>
            <a:r>
              <a:rPr lang="en-US" b="1" dirty="0"/>
              <a:t> OBS</a:t>
            </a:r>
          </a:p>
          <a:p>
            <a:r>
              <a:rPr lang="en-US" b="1" dirty="0" err="1"/>
              <a:t>Aquí</a:t>
            </a:r>
            <a:r>
              <a:rPr lang="en-US" b="1" dirty="0"/>
              <a:t> </a:t>
            </a:r>
            <a:r>
              <a:rPr lang="en-US" b="1" dirty="0" err="1"/>
              <a:t>está</a:t>
            </a:r>
            <a:r>
              <a:rPr lang="en-US" b="1" dirty="0"/>
              <a:t> el enlace para </a:t>
            </a:r>
            <a:r>
              <a:rPr lang="en-US" b="1" dirty="0" err="1"/>
              <a:t>descargar</a:t>
            </a:r>
            <a:r>
              <a:rPr lang="en-US" b="1" dirty="0"/>
              <a:t> el software de </a:t>
            </a:r>
            <a:r>
              <a:rPr lang="en-US" b="1" dirty="0" err="1"/>
              <a:t>transmisión</a:t>
            </a:r>
            <a:r>
              <a:rPr lang="en-US" b="1" dirty="0"/>
              <a:t> </a:t>
            </a:r>
            <a:r>
              <a:rPr lang="en-US" b="1" dirty="0" err="1"/>
              <a:t>Streamlabs</a:t>
            </a:r>
            <a:r>
              <a:rPr lang="en-US" b="1" dirty="0"/>
              <a:t> OBS :</a:t>
            </a:r>
          </a:p>
          <a:p>
            <a:r>
              <a:rPr lang="en-US" b="1" dirty="0">
                <a:hlinkClick r:id="rId4"/>
              </a:rPr>
              <a:t>https://streamlabs.com/downloads</a:t>
            </a:r>
            <a:r>
              <a:rPr lang="en-US" b="1" dirty="0"/>
              <a:t> </a:t>
            </a:r>
          </a:p>
        </p:txBody>
      </p:sp>
    </p:spTree>
    <p:extLst>
      <p:ext uri="{BB962C8B-B14F-4D97-AF65-F5344CB8AC3E}">
        <p14:creationId xmlns:p14="http://schemas.microsoft.com/office/powerpoint/2010/main" val="3121529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B14F50-F286-4B30-BF74-6C768927FAD4}"/>
              </a:ext>
            </a:extLst>
          </p:cNvPr>
          <p:cNvSpPr>
            <a:spLocks noGrp="1"/>
          </p:cNvSpPr>
          <p:nvPr>
            <p:ph type="title"/>
          </p:nvPr>
        </p:nvSpPr>
        <p:spPr/>
        <p:txBody>
          <a:bodyPr/>
          <a:lstStyle/>
          <a:p>
            <a:r>
              <a:rPr lang="de-DE" dirty="0" err="1"/>
              <a:t>Vídeo</a:t>
            </a:r>
            <a:r>
              <a:rPr lang="de-DE" dirty="0"/>
              <a:t> de </a:t>
            </a:r>
            <a:r>
              <a:rPr lang="de-DE" dirty="0" err="1"/>
              <a:t>Introducción</a:t>
            </a:r>
            <a:r>
              <a:rPr lang="de-DE" dirty="0"/>
              <a:t> al USO de</a:t>
            </a:r>
            <a:br>
              <a:rPr lang="de-DE" dirty="0"/>
            </a:br>
            <a:r>
              <a:rPr lang="de-DE" dirty="0" err="1"/>
              <a:t>Streamlabs</a:t>
            </a:r>
            <a:r>
              <a:rPr lang="de-DE" dirty="0"/>
              <a:t> OBS</a:t>
            </a:r>
          </a:p>
        </p:txBody>
      </p:sp>
    </p:spTree>
    <p:extLst>
      <p:ext uri="{BB962C8B-B14F-4D97-AF65-F5344CB8AC3E}">
        <p14:creationId xmlns:p14="http://schemas.microsoft.com/office/powerpoint/2010/main" val="4068204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B8E66E-461C-40FC-8721-F596CEFD1AEF}"/>
              </a:ext>
            </a:extLst>
          </p:cNvPr>
          <p:cNvSpPr>
            <a:spLocks noGrp="1"/>
          </p:cNvSpPr>
          <p:nvPr>
            <p:ph type="title"/>
          </p:nvPr>
        </p:nvSpPr>
        <p:spPr/>
        <p:txBody>
          <a:bodyPr/>
          <a:lstStyle/>
          <a:p>
            <a:r>
              <a:rPr lang="de-DE" dirty="0" err="1"/>
              <a:t>Referencias</a:t>
            </a:r>
            <a:endParaRPr lang="de-DE" dirty="0"/>
          </a:p>
        </p:txBody>
      </p:sp>
      <p:sp>
        <p:nvSpPr>
          <p:cNvPr id="3" name="Inhaltsplatzhalter 2">
            <a:extLst>
              <a:ext uri="{FF2B5EF4-FFF2-40B4-BE49-F238E27FC236}">
                <a16:creationId xmlns:a16="http://schemas.microsoft.com/office/drawing/2014/main" id="{B7F27B04-A83B-4775-812E-6144467BEE55}"/>
              </a:ext>
            </a:extLst>
          </p:cNvPr>
          <p:cNvSpPr>
            <a:spLocks noGrp="1"/>
          </p:cNvSpPr>
          <p:nvPr>
            <p:ph idx="1"/>
          </p:nvPr>
        </p:nvSpPr>
        <p:spPr>
          <a:xfrm>
            <a:off x="1097280" y="1845734"/>
            <a:ext cx="8249920" cy="4023360"/>
          </a:xfrm>
        </p:spPr>
        <p:txBody>
          <a:bodyPr/>
          <a:lstStyle/>
          <a:p>
            <a:pPr marL="0" indent="0">
              <a:buNone/>
            </a:pPr>
            <a:r>
              <a:rPr lang="de-DE" dirty="0">
                <a:solidFill>
                  <a:schemeClr val="tx1"/>
                </a:solidFill>
              </a:rPr>
              <a:t>Twitch.tv (2021): </a:t>
            </a:r>
            <a:r>
              <a:rPr lang="de-DE" dirty="0" err="1">
                <a:solidFill>
                  <a:schemeClr val="tx1"/>
                </a:solidFill>
              </a:rPr>
              <a:t>Obtenido</a:t>
            </a:r>
            <a:r>
              <a:rPr lang="de-DE" dirty="0">
                <a:solidFill>
                  <a:schemeClr val="tx1"/>
                </a:solidFill>
              </a:rPr>
              <a:t> de Internet : </a:t>
            </a:r>
            <a:r>
              <a:rPr lang="de-DE" dirty="0">
                <a:solidFill>
                  <a:schemeClr val="tx1"/>
                </a:solidFill>
                <a:hlinkClick r:id="rId2">
                  <a:extLst>
                    <a:ext uri="{A12FA001-AC4F-418D-AE19-62706E023703}">
                      <ahyp:hlinkClr xmlns:ahyp="http://schemas.microsoft.com/office/drawing/2018/hyperlinkcolor" val="tx"/>
                    </a:ext>
                  </a:extLst>
                </a:hlinkClick>
              </a:rPr>
              <a:t>https://www.twitch.tv/</a:t>
            </a:r>
            <a:r>
              <a:rPr lang="de-DE" dirty="0">
                <a:solidFill>
                  <a:schemeClr val="tx1"/>
                </a:solidFill>
              </a:rPr>
              <a:t>, </a:t>
            </a:r>
            <a:r>
              <a:rPr lang="de-DE" dirty="0" err="1">
                <a:solidFill>
                  <a:schemeClr val="tx1"/>
                </a:solidFill>
              </a:rPr>
              <a:t>access</a:t>
            </a:r>
            <a:r>
              <a:rPr lang="de-DE" dirty="0">
                <a:solidFill>
                  <a:schemeClr val="tx1"/>
                </a:solidFill>
              </a:rPr>
              <a:t> date: 04.11.2021.</a:t>
            </a:r>
          </a:p>
          <a:p>
            <a:pPr marL="0" indent="0">
              <a:buNone/>
            </a:pPr>
            <a:r>
              <a:rPr lang="de-DE" dirty="0" err="1">
                <a:solidFill>
                  <a:schemeClr val="tx1"/>
                </a:solidFill>
              </a:rPr>
              <a:t>Streamlabs</a:t>
            </a:r>
            <a:r>
              <a:rPr lang="de-DE" dirty="0">
                <a:solidFill>
                  <a:schemeClr val="tx1"/>
                </a:solidFill>
              </a:rPr>
              <a:t> OBS (2021): </a:t>
            </a:r>
            <a:r>
              <a:rPr lang="de-DE" dirty="0" err="1">
                <a:solidFill>
                  <a:schemeClr val="tx1"/>
                </a:solidFill>
              </a:rPr>
              <a:t>Obtenido</a:t>
            </a:r>
            <a:r>
              <a:rPr lang="de-DE" dirty="0">
                <a:solidFill>
                  <a:schemeClr val="tx1"/>
                </a:solidFill>
              </a:rPr>
              <a:t> de Internet: </a:t>
            </a:r>
            <a:r>
              <a:rPr lang="de-DE" dirty="0">
                <a:solidFill>
                  <a:schemeClr val="tx1"/>
                </a:solidFill>
                <a:hlinkClick r:id="rId3">
                  <a:extLst>
                    <a:ext uri="{A12FA001-AC4F-418D-AE19-62706E023703}">
                      <ahyp:hlinkClr xmlns:ahyp="http://schemas.microsoft.com/office/drawing/2018/hyperlinkcolor" val="tx"/>
                    </a:ext>
                  </a:extLst>
                </a:hlinkClick>
              </a:rPr>
              <a:t>https://streamlabs.com/downloads</a:t>
            </a:r>
            <a:r>
              <a:rPr lang="de-DE" dirty="0">
                <a:solidFill>
                  <a:schemeClr val="tx1"/>
                </a:solidFill>
              </a:rPr>
              <a:t> , </a:t>
            </a:r>
            <a:r>
              <a:rPr lang="de-DE" dirty="0" err="1">
                <a:solidFill>
                  <a:schemeClr val="tx1"/>
                </a:solidFill>
              </a:rPr>
              <a:t>access</a:t>
            </a:r>
            <a:r>
              <a:rPr lang="de-DE" dirty="0">
                <a:solidFill>
                  <a:schemeClr val="tx1"/>
                </a:solidFill>
              </a:rPr>
              <a:t> date: 04.11.2021.</a:t>
            </a:r>
          </a:p>
          <a:p>
            <a:pPr marL="0" indent="0">
              <a:buNone/>
            </a:pPr>
            <a:endParaRPr lang="de-DE" b="1" dirty="0">
              <a:solidFill>
                <a:schemeClr val="tx1"/>
              </a:solidFill>
            </a:endParaRPr>
          </a:p>
          <a:p>
            <a:pPr marL="0" indent="0">
              <a:buNone/>
            </a:pPr>
            <a:endParaRPr lang="de-DE" dirty="0">
              <a:solidFill>
                <a:schemeClr val="tx1"/>
              </a:solidFill>
            </a:endParaRPr>
          </a:p>
          <a:p>
            <a:pPr marL="0" indent="0">
              <a:buNone/>
            </a:pPr>
            <a:endParaRPr lang="de-DE" b="1" dirty="0">
              <a:solidFill>
                <a:schemeClr val="tx1"/>
              </a:solidFill>
            </a:endParaRPr>
          </a:p>
          <a:p>
            <a:pPr marL="0" indent="0">
              <a:buNone/>
            </a:pPr>
            <a:endParaRPr lang="de-DE" dirty="0">
              <a:solidFill>
                <a:schemeClr val="tx1"/>
              </a:solidFill>
            </a:endParaRPr>
          </a:p>
        </p:txBody>
      </p:sp>
    </p:spTree>
    <p:extLst>
      <p:ext uri="{BB962C8B-B14F-4D97-AF65-F5344CB8AC3E}">
        <p14:creationId xmlns:p14="http://schemas.microsoft.com/office/powerpoint/2010/main" val="2942467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7">
            <a:extLst>
              <a:ext uri="{FF2B5EF4-FFF2-40B4-BE49-F238E27FC236}">
                <a16:creationId xmlns:a16="http://schemas.microsoft.com/office/drawing/2014/main" id="{25AA9D7D-D1FD-44C8-B2CD-158934B0FC1E}"/>
              </a:ext>
            </a:extLst>
          </p:cNvPr>
          <p:cNvSpPr txBox="1"/>
          <p:nvPr/>
        </p:nvSpPr>
        <p:spPr>
          <a:xfrm>
            <a:off x="6502523" y="2414726"/>
            <a:ext cx="4378975" cy="2609945"/>
          </a:xfrm>
          <a:prstGeom prst="rect">
            <a:avLst/>
          </a:prstGeom>
          <a:noFill/>
        </p:spPr>
        <p:txBody>
          <a:bodyPr wrap="square" lIns="0" tIns="0" rIns="0" bIns="0" rtlCol="0">
            <a:spAutoFit/>
          </a:bodyPr>
          <a:lstStyle/>
          <a:p>
            <a:r>
              <a:rPr lang="en-US" altLang="zh-CN" sz="1600" b="1" spc="-69" dirty="0">
                <a:ea typeface="Times New Roman"/>
              </a:rPr>
              <a:t>Prof.</a:t>
            </a:r>
            <a:r>
              <a:rPr lang="en-US" altLang="zh-CN" sz="1600" b="1" spc="-44" dirty="0">
                <a:cs typeface="Times New Roman"/>
              </a:rPr>
              <a:t> </a:t>
            </a:r>
            <a:r>
              <a:rPr lang="en-US" altLang="zh-CN" sz="1600" b="1" spc="-80" dirty="0">
                <a:ea typeface="Times New Roman"/>
              </a:rPr>
              <a:t>Dr.</a:t>
            </a:r>
            <a:r>
              <a:rPr lang="en-US" altLang="zh-CN" sz="1600" b="1" spc="-44" dirty="0">
                <a:cs typeface="Times New Roman"/>
              </a:rPr>
              <a:t> </a:t>
            </a:r>
            <a:r>
              <a:rPr lang="en-US" altLang="zh-CN" sz="1600" b="1" spc="-94" dirty="0">
                <a:ea typeface="Times New Roman"/>
              </a:rPr>
              <a:t>Marc</a:t>
            </a:r>
            <a:r>
              <a:rPr lang="en-US" altLang="zh-CN" sz="1600" b="1" spc="-50" dirty="0">
                <a:cs typeface="Times New Roman"/>
              </a:rPr>
              <a:t> </a:t>
            </a:r>
            <a:r>
              <a:rPr lang="en-US" altLang="zh-CN" sz="1600" b="1" spc="-80" dirty="0">
                <a:ea typeface="Times New Roman"/>
              </a:rPr>
              <a:t>Beutner</a:t>
            </a:r>
          </a:p>
          <a:p>
            <a:pPr>
              <a:lnSpc>
                <a:spcPct val="89999"/>
              </a:lnSpc>
              <a:tabLst>
                <a:tab pos="914654" algn="l"/>
              </a:tabLst>
            </a:pPr>
            <a:r>
              <a:rPr lang="en-US" altLang="zh-CN" sz="1600" spc="-139" dirty="0">
                <a:ea typeface="Times New Roman"/>
              </a:rPr>
              <a:t>Tel</a:t>
            </a:r>
            <a:r>
              <a:rPr lang="en-US" altLang="zh-CN" sz="1600" spc="-90" dirty="0">
                <a:ea typeface="Times New Roman"/>
              </a:rPr>
              <a:t>:	</a:t>
            </a:r>
            <a:r>
              <a:rPr lang="en-US" altLang="zh-CN" sz="1600" spc="85" dirty="0">
                <a:ea typeface="Times New Roman"/>
              </a:rPr>
              <a:t>+49</a:t>
            </a:r>
            <a:r>
              <a:rPr lang="en-US" altLang="zh-CN" sz="1600" spc="40" dirty="0">
                <a:cs typeface="Times New Roman"/>
              </a:rPr>
              <a:t> </a:t>
            </a:r>
            <a:r>
              <a:rPr lang="en-US" altLang="zh-CN" sz="1600" spc="64" dirty="0">
                <a:ea typeface="Times New Roman"/>
              </a:rPr>
              <a:t>(0)</a:t>
            </a:r>
            <a:r>
              <a:rPr lang="en-US" altLang="zh-CN" sz="1600" spc="40" dirty="0">
                <a:cs typeface="Times New Roman"/>
              </a:rPr>
              <a:t> </a:t>
            </a:r>
            <a:r>
              <a:rPr lang="en-US" altLang="zh-CN" sz="1600" spc="80" dirty="0">
                <a:ea typeface="Times New Roman"/>
              </a:rPr>
              <a:t>52</a:t>
            </a:r>
            <a:r>
              <a:rPr lang="en-US" altLang="zh-CN" sz="1600" spc="40" dirty="0">
                <a:cs typeface="Times New Roman"/>
              </a:rPr>
              <a:t> </a:t>
            </a:r>
            <a:r>
              <a:rPr lang="en-US" altLang="zh-CN" sz="1600" spc="85" dirty="0">
                <a:ea typeface="Times New Roman"/>
              </a:rPr>
              <a:t>51</a:t>
            </a:r>
            <a:r>
              <a:rPr lang="en-US" altLang="zh-CN" sz="1600" spc="44" dirty="0">
                <a:cs typeface="Times New Roman"/>
              </a:rPr>
              <a:t> </a:t>
            </a:r>
            <a:r>
              <a:rPr lang="en-US" altLang="zh-CN" sz="1600" spc="44" dirty="0">
                <a:ea typeface="Times New Roman"/>
              </a:rPr>
              <a:t>/</a:t>
            </a:r>
            <a:r>
              <a:rPr lang="en-US" altLang="zh-CN" sz="1600" spc="40" dirty="0">
                <a:cs typeface="Times New Roman"/>
              </a:rPr>
              <a:t> </a:t>
            </a:r>
            <a:r>
              <a:rPr lang="en-US" altLang="zh-CN" sz="1600" spc="80" dirty="0">
                <a:ea typeface="Times New Roman"/>
              </a:rPr>
              <a:t>60</a:t>
            </a:r>
            <a:r>
              <a:rPr lang="en-US" altLang="zh-CN" sz="1600" spc="40" dirty="0">
                <a:cs typeface="Times New Roman"/>
              </a:rPr>
              <a:t> </a:t>
            </a:r>
            <a:r>
              <a:rPr lang="en-US" altLang="zh-CN" sz="1600" spc="60" dirty="0">
                <a:ea typeface="Times New Roman"/>
              </a:rPr>
              <a:t>-</a:t>
            </a:r>
            <a:r>
              <a:rPr lang="en-US" altLang="zh-CN" sz="1600" spc="44" dirty="0">
                <a:cs typeface="Times New Roman"/>
              </a:rPr>
              <a:t> </a:t>
            </a:r>
            <a:r>
              <a:rPr lang="en-US" altLang="zh-CN" sz="1600" spc="80" dirty="0">
                <a:ea typeface="Times New Roman"/>
              </a:rPr>
              <a:t>23</a:t>
            </a:r>
            <a:r>
              <a:rPr lang="en-US" altLang="zh-CN" sz="1600" spc="40" dirty="0">
                <a:cs typeface="Times New Roman"/>
              </a:rPr>
              <a:t> </a:t>
            </a:r>
            <a:r>
              <a:rPr lang="en-US" altLang="zh-CN" sz="1600" spc="85" dirty="0">
                <a:ea typeface="Times New Roman"/>
              </a:rPr>
              <a:t>67</a:t>
            </a:r>
          </a:p>
          <a:p>
            <a:pPr>
              <a:lnSpc>
                <a:spcPct val="89999"/>
              </a:lnSpc>
              <a:tabLst>
                <a:tab pos="914654" algn="l"/>
              </a:tabLst>
            </a:pPr>
            <a:r>
              <a:rPr lang="en-US" altLang="zh-CN" sz="1600" spc="-35" dirty="0">
                <a:ea typeface="Times New Roman"/>
              </a:rPr>
              <a:t>Fax:	</a:t>
            </a:r>
            <a:r>
              <a:rPr lang="en-US" altLang="zh-CN" sz="1600" spc="89" dirty="0">
                <a:ea typeface="Times New Roman"/>
              </a:rPr>
              <a:t>+</a:t>
            </a:r>
            <a:r>
              <a:rPr lang="en-US" altLang="zh-CN" sz="1600" spc="80" dirty="0">
                <a:ea typeface="Times New Roman"/>
              </a:rPr>
              <a:t>49</a:t>
            </a:r>
            <a:r>
              <a:rPr lang="en-US" altLang="zh-CN" sz="1600" spc="40" dirty="0">
                <a:cs typeface="Times New Roman"/>
              </a:rPr>
              <a:t> </a:t>
            </a:r>
            <a:r>
              <a:rPr lang="en-US" altLang="zh-CN" sz="1600" spc="64" dirty="0">
                <a:ea typeface="Times New Roman"/>
              </a:rPr>
              <a:t>(0)</a:t>
            </a:r>
            <a:r>
              <a:rPr lang="en-US" altLang="zh-CN" sz="1600" spc="40" dirty="0">
                <a:cs typeface="Times New Roman"/>
              </a:rPr>
              <a:t> </a:t>
            </a:r>
            <a:r>
              <a:rPr lang="en-US" altLang="zh-CN" sz="1600" spc="85" dirty="0">
                <a:ea typeface="Times New Roman"/>
              </a:rPr>
              <a:t>52</a:t>
            </a:r>
            <a:r>
              <a:rPr lang="en-US" altLang="zh-CN" sz="1600" spc="40" dirty="0">
                <a:cs typeface="Times New Roman"/>
              </a:rPr>
              <a:t> </a:t>
            </a:r>
            <a:r>
              <a:rPr lang="en-US" altLang="zh-CN" sz="1600" spc="80" dirty="0">
                <a:ea typeface="Times New Roman"/>
              </a:rPr>
              <a:t>51</a:t>
            </a:r>
            <a:r>
              <a:rPr lang="en-US" altLang="zh-CN" sz="1600" spc="44" dirty="0">
                <a:cs typeface="Times New Roman"/>
              </a:rPr>
              <a:t> </a:t>
            </a:r>
            <a:r>
              <a:rPr lang="en-US" altLang="zh-CN" sz="1600" spc="50" dirty="0">
                <a:ea typeface="Times New Roman"/>
              </a:rPr>
              <a:t>/</a:t>
            </a:r>
            <a:r>
              <a:rPr lang="en-US" altLang="zh-CN" sz="1600" spc="40" dirty="0">
                <a:cs typeface="Times New Roman"/>
              </a:rPr>
              <a:t> </a:t>
            </a:r>
            <a:r>
              <a:rPr lang="en-US" altLang="zh-CN" sz="1600" spc="80" dirty="0">
                <a:ea typeface="Times New Roman"/>
              </a:rPr>
              <a:t>60</a:t>
            </a:r>
            <a:r>
              <a:rPr lang="en-US" altLang="zh-CN" sz="1600" spc="40" dirty="0">
                <a:cs typeface="Times New Roman"/>
              </a:rPr>
              <a:t> </a:t>
            </a:r>
            <a:r>
              <a:rPr lang="en-US" altLang="zh-CN" sz="1600" spc="60" dirty="0">
                <a:ea typeface="Times New Roman"/>
              </a:rPr>
              <a:t>-</a:t>
            </a:r>
            <a:r>
              <a:rPr lang="en-US" altLang="zh-CN" sz="1600" spc="44" dirty="0">
                <a:cs typeface="Times New Roman"/>
              </a:rPr>
              <a:t> </a:t>
            </a:r>
            <a:r>
              <a:rPr lang="en-US" altLang="zh-CN" sz="1600" spc="80" dirty="0">
                <a:ea typeface="Times New Roman"/>
              </a:rPr>
              <a:t>35</a:t>
            </a:r>
            <a:r>
              <a:rPr lang="en-US" altLang="zh-CN" sz="1600" spc="40" dirty="0">
                <a:cs typeface="Times New Roman"/>
              </a:rPr>
              <a:t> </a:t>
            </a:r>
            <a:r>
              <a:rPr lang="en-US" altLang="zh-CN" sz="1600" spc="85" dirty="0">
                <a:ea typeface="Times New Roman"/>
              </a:rPr>
              <a:t>63</a:t>
            </a:r>
          </a:p>
          <a:p>
            <a:pPr>
              <a:tabLst>
                <a:tab pos="914654" algn="l"/>
              </a:tabLst>
            </a:pPr>
            <a:r>
              <a:rPr lang="en-US" altLang="zh-CN" sz="1600" spc="-114" dirty="0">
                <a:ea typeface="Times New Roman"/>
              </a:rPr>
              <a:t>E</a:t>
            </a:r>
            <a:r>
              <a:rPr lang="en-US" altLang="zh-CN" sz="1600" spc="-60" dirty="0">
                <a:ea typeface="Times New Roman"/>
              </a:rPr>
              <a:t>-</a:t>
            </a:r>
            <a:r>
              <a:rPr lang="en-US" altLang="zh-CN" sz="1600" spc="-85" dirty="0">
                <a:ea typeface="Times New Roman"/>
              </a:rPr>
              <a:t>Mail:	</a:t>
            </a:r>
            <a:r>
              <a:rPr lang="en-US" altLang="zh-CN" sz="1600" spc="5" dirty="0">
                <a:ea typeface="Times New Roman"/>
                <a:hlinkClick r:id="rId2">
                  <a:extLst>
                    <a:ext uri="{A12FA001-AC4F-418D-AE19-62706E023703}">
                      <ahyp:hlinkClr xmlns:ahyp="http://schemas.microsoft.com/office/drawing/2018/hyperlinkcolor" val="tx"/>
                    </a:ext>
                  </a:extLst>
                </a:hlinkClick>
              </a:rPr>
              <a:t>marc.beutner@uni</a:t>
            </a:r>
            <a:r>
              <a:rPr lang="en-US" altLang="zh-CN" sz="1600" spc="80" dirty="0">
                <a:ea typeface="Times New Roman"/>
                <a:hlinkClick r:id="rId2">
                  <a:extLst>
                    <a:ext uri="{A12FA001-AC4F-418D-AE19-62706E023703}">
                      <ahyp:hlinkClr xmlns:ahyp="http://schemas.microsoft.com/office/drawing/2018/hyperlinkcolor" val="tx"/>
                    </a:ext>
                  </a:extLst>
                </a:hlinkClick>
              </a:rPr>
              <a:t>-</a:t>
            </a:r>
            <a:r>
              <a:rPr lang="en-US" altLang="zh-CN" sz="1600" spc="5" dirty="0">
                <a:ea typeface="Times New Roman"/>
                <a:hlinkClick r:id="rId2">
                  <a:extLst>
                    <a:ext uri="{A12FA001-AC4F-418D-AE19-62706E023703}">
                      <ahyp:hlinkClr xmlns:ahyp="http://schemas.microsoft.com/office/drawing/2018/hyperlinkcolor" val="tx"/>
                    </a:ext>
                  </a:extLst>
                </a:hlinkClick>
              </a:rPr>
              <a:t>paderborn.de</a:t>
            </a:r>
            <a:endParaRPr lang="en-US" altLang="zh-CN" sz="1600" spc="5" dirty="0">
              <a:ea typeface="Times New Roman"/>
            </a:endParaRPr>
          </a:p>
          <a:p>
            <a:pPr>
              <a:tabLst>
                <a:tab pos="914654" algn="l"/>
              </a:tabLst>
            </a:pPr>
            <a:endParaRPr lang="en-US" altLang="zh-CN" sz="1600" spc="5" dirty="0">
              <a:ea typeface="Times New Roman"/>
            </a:endParaRPr>
          </a:p>
          <a:p>
            <a:pPr>
              <a:tabLst>
                <a:tab pos="914654" algn="l"/>
              </a:tabLst>
            </a:pPr>
            <a:endParaRPr lang="en-US" altLang="zh-CN" sz="1600" spc="5" dirty="0">
              <a:ea typeface="Times New Roman"/>
            </a:endParaRPr>
          </a:p>
          <a:p>
            <a:pPr>
              <a:tabLst>
                <a:tab pos="914654" algn="l"/>
              </a:tabLst>
            </a:pPr>
            <a:r>
              <a:rPr lang="en-US" altLang="zh-CN" sz="1600" b="1" spc="5" dirty="0">
                <a:ea typeface="Times New Roman"/>
              </a:rPr>
              <a:t>Jennifer Schneider, M. Sc.</a:t>
            </a:r>
          </a:p>
          <a:p>
            <a:pPr>
              <a:lnSpc>
                <a:spcPct val="89999"/>
              </a:lnSpc>
              <a:tabLst>
                <a:tab pos="914654" algn="l"/>
              </a:tabLst>
            </a:pPr>
            <a:r>
              <a:rPr lang="en-US" altLang="zh-CN" sz="1600" spc="-139" dirty="0">
                <a:ea typeface="Times New Roman"/>
              </a:rPr>
              <a:t>Tel</a:t>
            </a:r>
            <a:r>
              <a:rPr lang="en-US" altLang="zh-CN" sz="1600" spc="-90" dirty="0">
                <a:ea typeface="Times New Roman"/>
              </a:rPr>
              <a:t>:	</a:t>
            </a:r>
            <a:r>
              <a:rPr lang="en-US" altLang="zh-CN" sz="1600" spc="85" dirty="0">
                <a:ea typeface="Times New Roman"/>
              </a:rPr>
              <a:t>+49</a:t>
            </a:r>
            <a:r>
              <a:rPr lang="en-US" altLang="zh-CN" sz="1600" spc="40" dirty="0">
                <a:cs typeface="Times New Roman"/>
              </a:rPr>
              <a:t> </a:t>
            </a:r>
            <a:r>
              <a:rPr lang="en-US" altLang="zh-CN" sz="1600" spc="64" dirty="0">
                <a:ea typeface="Times New Roman"/>
              </a:rPr>
              <a:t>(0)</a:t>
            </a:r>
            <a:r>
              <a:rPr lang="en-US" altLang="zh-CN" sz="1600" spc="40" dirty="0">
                <a:cs typeface="Times New Roman"/>
              </a:rPr>
              <a:t> </a:t>
            </a:r>
            <a:r>
              <a:rPr lang="en-US" altLang="zh-CN" sz="1600" spc="80" dirty="0">
                <a:ea typeface="Times New Roman"/>
              </a:rPr>
              <a:t>52</a:t>
            </a:r>
            <a:r>
              <a:rPr lang="en-US" altLang="zh-CN" sz="1600" spc="40" dirty="0">
                <a:cs typeface="Times New Roman"/>
              </a:rPr>
              <a:t> </a:t>
            </a:r>
            <a:r>
              <a:rPr lang="en-US" altLang="zh-CN" sz="1600" spc="85" dirty="0">
                <a:ea typeface="Times New Roman"/>
              </a:rPr>
              <a:t>51</a:t>
            </a:r>
            <a:r>
              <a:rPr lang="en-US" altLang="zh-CN" sz="1600" spc="44" dirty="0">
                <a:cs typeface="Times New Roman"/>
              </a:rPr>
              <a:t> </a:t>
            </a:r>
            <a:r>
              <a:rPr lang="en-US" altLang="zh-CN" sz="1600" spc="44" dirty="0">
                <a:ea typeface="Times New Roman"/>
              </a:rPr>
              <a:t>/</a:t>
            </a:r>
            <a:r>
              <a:rPr lang="en-US" altLang="zh-CN" sz="1600" spc="40" dirty="0">
                <a:cs typeface="Times New Roman"/>
              </a:rPr>
              <a:t> </a:t>
            </a:r>
            <a:r>
              <a:rPr lang="en-US" altLang="zh-CN" sz="1600" spc="80" dirty="0">
                <a:ea typeface="Times New Roman"/>
              </a:rPr>
              <a:t>60</a:t>
            </a:r>
            <a:r>
              <a:rPr lang="en-US" altLang="zh-CN" sz="1600" spc="40" dirty="0">
                <a:cs typeface="Times New Roman"/>
              </a:rPr>
              <a:t> -</a:t>
            </a:r>
            <a:r>
              <a:rPr lang="en-US" altLang="zh-CN" sz="1600" spc="44" dirty="0">
                <a:cs typeface="Times New Roman"/>
              </a:rPr>
              <a:t> 5010</a:t>
            </a:r>
          </a:p>
          <a:p>
            <a:pPr>
              <a:lnSpc>
                <a:spcPct val="89999"/>
              </a:lnSpc>
              <a:tabLst>
                <a:tab pos="914654" algn="l"/>
              </a:tabLst>
            </a:pPr>
            <a:r>
              <a:rPr lang="en-US" altLang="zh-CN" sz="1600" spc="-35" dirty="0">
                <a:ea typeface="Times New Roman"/>
              </a:rPr>
              <a:t>Fax:	</a:t>
            </a:r>
            <a:r>
              <a:rPr lang="en-US" altLang="zh-CN" sz="1600" spc="89" dirty="0">
                <a:ea typeface="Times New Roman"/>
              </a:rPr>
              <a:t>+</a:t>
            </a:r>
            <a:r>
              <a:rPr lang="en-US" altLang="zh-CN" sz="1600" spc="80" dirty="0">
                <a:ea typeface="Times New Roman"/>
              </a:rPr>
              <a:t>49</a:t>
            </a:r>
            <a:r>
              <a:rPr lang="en-US" altLang="zh-CN" sz="1600" spc="40" dirty="0">
                <a:cs typeface="Times New Roman"/>
              </a:rPr>
              <a:t> </a:t>
            </a:r>
            <a:r>
              <a:rPr lang="en-US" altLang="zh-CN" sz="1600" spc="64" dirty="0">
                <a:ea typeface="Times New Roman"/>
              </a:rPr>
              <a:t>(0)</a:t>
            </a:r>
            <a:r>
              <a:rPr lang="en-US" altLang="zh-CN" sz="1600" spc="40" dirty="0">
                <a:cs typeface="Times New Roman"/>
              </a:rPr>
              <a:t> </a:t>
            </a:r>
            <a:r>
              <a:rPr lang="en-US" altLang="zh-CN" sz="1600" spc="85" dirty="0">
                <a:ea typeface="Times New Roman"/>
              </a:rPr>
              <a:t>52</a:t>
            </a:r>
            <a:r>
              <a:rPr lang="en-US" altLang="zh-CN" sz="1600" spc="40" dirty="0">
                <a:cs typeface="Times New Roman"/>
              </a:rPr>
              <a:t> </a:t>
            </a:r>
            <a:r>
              <a:rPr lang="en-US" altLang="zh-CN" sz="1600" spc="80" dirty="0">
                <a:ea typeface="Times New Roman"/>
              </a:rPr>
              <a:t>51</a:t>
            </a:r>
            <a:r>
              <a:rPr lang="en-US" altLang="zh-CN" sz="1600" spc="44" dirty="0">
                <a:cs typeface="Times New Roman"/>
              </a:rPr>
              <a:t> </a:t>
            </a:r>
            <a:r>
              <a:rPr lang="en-US" altLang="zh-CN" sz="1600" spc="50" dirty="0">
                <a:ea typeface="Times New Roman"/>
              </a:rPr>
              <a:t>/</a:t>
            </a:r>
            <a:r>
              <a:rPr lang="en-US" altLang="zh-CN" sz="1600" spc="40" dirty="0">
                <a:cs typeface="Times New Roman"/>
              </a:rPr>
              <a:t> </a:t>
            </a:r>
            <a:r>
              <a:rPr lang="en-US" altLang="zh-CN" sz="1600" spc="80" dirty="0">
                <a:ea typeface="Times New Roman"/>
              </a:rPr>
              <a:t>60</a:t>
            </a:r>
            <a:r>
              <a:rPr lang="en-US" altLang="zh-CN" sz="1600" spc="40" dirty="0">
                <a:cs typeface="Times New Roman"/>
              </a:rPr>
              <a:t> </a:t>
            </a:r>
            <a:r>
              <a:rPr lang="en-US" altLang="zh-CN" sz="1600" spc="60" dirty="0">
                <a:ea typeface="Times New Roman"/>
              </a:rPr>
              <a:t>-</a:t>
            </a:r>
            <a:r>
              <a:rPr lang="en-US" altLang="zh-CN" sz="1600" spc="44" dirty="0">
                <a:cs typeface="Times New Roman"/>
              </a:rPr>
              <a:t> </a:t>
            </a:r>
            <a:r>
              <a:rPr lang="en-US" altLang="zh-CN" sz="1600" spc="80" dirty="0">
                <a:ea typeface="Times New Roman"/>
              </a:rPr>
              <a:t>35</a:t>
            </a:r>
            <a:r>
              <a:rPr lang="en-US" altLang="zh-CN" sz="1600" spc="40" dirty="0">
                <a:cs typeface="Times New Roman"/>
              </a:rPr>
              <a:t> </a:t>
            </a:r>
            <a:r>
              <a:rPr lang="en-US" altLang="zh-CN" sz="1600" spc="85" dirty="0">
                <a:ea typeface="Times New Roman"/>
              </a:rPr>
              <a:t>63</a:t>
            </a:r>
          </a:p>
          <a:p>
            <a:pPr>
              <a:tabLst>
                <a:tab pos="914654" algn="l"/>
              </a:tabLst>
            </a:pPr>
            <a:r>
              <a:rPr lang="en-US" altLang="zh-CN" sz="1600" spc="-114" dirty="0">
                <a:ea typeface="Times New Roman"/>
              </a:rPr>
              <a:t>E</a:t>
            </a:r>
            <a:r>
              <a:rPr lang="en-US" altLang="zh-CN" sz="1600" spc="-60" dirty="0">
                <a:ea typeface="Times New Roman"/>
              </a:rPr>
              <a:t>-</a:t>
            </a:r>
            <a:r>
              <a:rPr lang="en-US" altLang="zh-CN" sz="1600" spc="-85" dirty="0">
                <a:ea typeface="Times New Roman"/>
              </a:rPr>
              <a:t>Mail:	</a:t>
            </a:r>
            <a:r>
              <a:rPr lang="en-US" altLang="zh-CN" sz="1600" spc="5" dirty="0">
                <a:ea typeface="Times New Roman"/>
                <a:hlinkClick r:id="rId3">
                  <a:extLst>
                    <a:ext uri="{A12FA001-AC4F-418D-AE19-62706E023703}">
                      <ahyp:hlinkClr xmlns:ahyp="http://schemas.microsoft.com/office/drawing/2018/hyperlinkcolor" val="tx"/>
                    </a:ext>
                  </a:extLst>
                </a:hlinkClick>
              </a:rPr>
              <a:t>Jennifer.Schneider@uni</a:t>
            </a:r>
            <a:r>
              <a:rPr lang="en-US" altLang="zh-CN" sz="1600" spc="80" dirty="0">
                <a:ea typeface="Times New Roman"/>
                <a:hlinkClick r:id="rId3">
                  <a:extLst>
                    <a:ext uri="{A12FA001-AC4F-418D-AE19-62706E023703}">
                      <ahyp:hlinkClr xmlns:ahyp="http://schemas.microsoft.com/office/drawing/2018/hyperlinkcolor" val="tx"/>
                    </a:ext>
                  </a:extLst>
                </a:hlinkClick>
              </a:rPr>
              <a:t>-</a:t>
            </a:r>
            <a:r>
              <a:rPr lang="en-US" altLang="zh-CN" sz="1600" spc="5" dirty="0">
                <a:ea typeface="Times New Roman"/>
                <a:hlinkClick r:id="rId3">
                  <a:extLst>
                    <a:ext uri="{A12FA001-AC4F-418D-AE19-62706E023703}">
                      <ahyp:hlinkClr xmlns:ahyp="http://schemas.microsoft.com/office/drawing/2018/hyperlinkcolor" val="tx"/>
                    </a:ext>
                  </a:extLst>
                </a:hlinkClick>
              </a:rPr>
              <a:t>paderborn.de</a:t>
            </a:r>
            <a:endParaRPr lang="en-US" altLang="zh-CN" sz="1600" spc="5" dirty="0">
              <a:ea typeface="Times New Roman"/>
            </a:endParaRPr>
          </a:p>
          <a:p>
            <a:pPr>
              <a:tabLst>
                <a:tab pos="914654" algn="l"/>
              </a:tabLst>
            </a:pPr>
            <a:endParaRPr lang="en-US" altLang="zh-CN" sz="1600" spc="5" dirty="0">
              <a:ea typeface="Times New Roman"/>
            </a:endParaRPr>
          </a:p>
        </p:txBody>
      </p:sp>
      <p:sp>
        <p:nvSpPr>
          <p:cNvPr id="6" name="TextBox 46">
            <a:extLst>
              <a:ext uri="{FF2B5EF4-FFF2-40B4-BE49-F238E27FC236}">
                <a16:creationId xmlns:a16="http://schemas.microsoft.com/office/drawing/2014/main" id="{0CA0CFAE-FFE8-4B32-99A8-2686169F1696}"/>
              </a:ext>
            </a:extLst>
          </p:cNvPr>
          <p:cNvSpPr txBox="1"/>
          <p:nvPr/>
        </p:nvSpPr>
        <p:spPr>
          <a:xfrm>
            <a:off x="1192568" y="2414726"/>
            <a:ext cx="4496910" cy="1720984"/>
          </a:xfrm>
          <a:prstGeom prst="rect">
            <a:avLst/>
          </a:prstGeom>
          <a:noFill/>
        </p:spPr>
        <p:txBody>
          <a:bodyPr wrap="square" lIns="0" tIns="0" rIns="0" bIns="0" rtlCol="0">
            <a:spAutoFit/>
          </a:bodyPr>
          <a:lstStyle/>
          <a:p>
            <a:pPr marL="0">
              <a:lnSpc>
                <a:spcPct val="100000"/>
              </a:lnSpc>
            </a:pPr>
            <a:r>
              <a:rPr lang="en-US" altLang="zh-CN" sz="1600" b="1" spc="-50" dirty="0">
                <a:ea typeface="Times New Roman"/>
              </a:rPr>
              <a:t>Universität</a:t>
            </a:r>
            <a:r>
              <a:rPr lang="en-US" altLang="zh-CN" sz="1600" b="1" spc="15" dirty="0">
                <a:cs typeface="Times New Roman"/>
              </a:rPr>
              <a:t> </a:t>
            </a:r>
            <a:r>
              <a:rPr lang="en-US" altLang="zh-CN" sz="1600" b="1" spc="-60" dirty="0">
                <a:ea typeface="Times New Roman"/>
              </a:rPr>
              <a:t>Paderborn</a:t>
            </a:r>
          </a:p>
          <a:p>
            <a:pPr marL="0" hangingPunct="0">
              <a:lnSpc>
                <a:spcPct val="99583"/>
              </a:lnSpc>
            </a:pPr>
            <a:r>
              <a:rPr lang="en-US" altLang="zh-CN" sz="1600" b="1" spc="-30" dirty="0">
                <a:ea typeface="Times New Roman"/>
              </a:rPr>
              <a:t>Department</a:t>
            </a:r>
            <a:r>
              <a:rPr lang="en-US" altLang="zh-CN" sz="1600" b="1" spc="-204" dirty="0">
                <a:cs typeface="Times New Roman"/>
              </a:rPr>
              <a:t> </a:t>
            </a:r>
            <a:r>
              <a:rPr lang="en-US" altLang="zh-CN" sz="1600" b="1" spc="-25" dirty="0">
                <a:ea typeface="Times New Roman"/>
              </a:rPr>
              <a:t>Wirtschaftspädagogik</a:t>
            </a:r>
            <a:r>
              <a:rPr lang="en-US" altLang="zh-CN" sz="1600" b="1" dirty="0">
                <a:cs typeface="Times New Roman"/>
              </a:rPr>
              <a:t> </a:t>
            </a:r>
            <a:r>
              <a:rPr lang="en-US" altLang="zh-CN" sz="1600" b="1" spc="-55" dirty="0">
                <a:ea typeface="Times New Roman"/>
              </a:rPr>
              <a:t>Lehrstuhl</a:t>
            </a:r>
            <a:r>
              <a:rPr lang="en-US" altLang="zh-CN" sz="1600" b="1" spc="-25" dirty="0">
                <a:cs typeface="Times New Roman"/>
              </a:rPr>
              <a:t> </a:t>
            </a:r>
            <a:r>
              <a:rPr lang="en-US" altLang="zh-CN" sz="1600" b="1" spc="-55" dirty="0">
                <a:ea typeface="Times New Roman"/>
              </a:rPr>
              <a:t>Wirtschaftspädagogik</a:t>
            </a:r>
            <a:r>
              <a:rPr lang="en-US" altLang="zh-CN" sz="1600" b="1" spc="-30" dirty="0">
                <a:cs typeface="Times New Roman"/>
              </a:rPr>
              <a:t> </a:t>
            </a:r>
            <a:r>
              <a:rPr lang="en-US" altLang="zh-CN" sz="1600" b="1" spc="-55" dirty="0">
                <a:ea typeface="Times New Roman"/>
              </a:rPr>
              <a:t>II</a:t>
            </a:r>
            <a:r>
              <a:rPr lang="en-US" altLang="zh-CN" sz="1600" b="1" dirty="0">
                <a:cs typeface="Times New Roman"/>
              </a:rPr>
              <a:t> </a:t>
            </a:r>
            <a:r>
              <a:rPr lang="en-US" altLang="zh-CN" sz="1600" b="1" spc="-80" dirty="0">
                <a:ea typeface="Times New Roman"/>
              </a:rPr>
              <a:t>Warburger</a:t>
            </a:r>
            <a:r>
              <a:rPr lang="en-US" altLang="zh-CN" sz="1600" b="1" spc="-34" dirty="0">
                <a:cs typeface="Times New Roman"/>
              </a:rPr>
              <a:t> </a:t>
            </a:r>
            <a:r>
              <a:rPr lang="en-US" altLang="zh-CN" sz="1600" b="1" spc="-60" dirty="0">
                <a:ea typeface="Times New Roman"/>
              </a:rPr>
              <a:t>Str.</a:t>
            </a:r>
            <a:r>
              <a:rPr lang="en-US" altLang="zh-CN" sz="1600" b="1" spc="-45" dirty="0">
                <a:cs typeface="Times New Roman"/>
              </a:rPr>
              <a:t> </a:t>
            </a:r>
            <a:r>
              <a:rPr lang="en-US" altLang="zh-CN" sz="1600" b="1" spc="-69" dirty="0">
                <a:ea typeface="Times New Roman"/>
              </a:rPr>
              <a:t>100</a:t>
            </a:r>
          </a:p>
          <a:p>
            <a:pPr marL="0">
              <a:lnSpc>
                <a:spcPct val="100000"/>
              </a:lnSpc>
            </a:pPr>
            <a:r>
              <a:rPr lang="en-US" altLang="zh-CN" sz="1600" b="1" spc="-25" dirty="0">
                <a:ea typeface="Times New Roman"/>
              </a:rPr>
              <a:t>33098</a:t>
            </a:r>
            <a:r>
              <a:rPr lang="en-US" altLang="zh-CN" sz="1600" b="1" spc="30" dirty="0">
                <a:cs typeface="Times New Roman"/>
              </a:rPr>
              <a:t> </a:t>
            </a:r>
            <a:r>
              <a:rPr lang="en-US" altLang="zh-CN" sz="1600" b="1" spc="-25" dirty="0">
                <a:ea typeface="Times New Roman"/>
              </a:rPr>
              <a:t>Paderborn</a:t>
            </a:r>
          </a:p>
          <a:p>
            <a:pPr>
              <a:lnSpc>
                <a:spcPts val="1920"/>
              </a:lnSpc>
            </a:pPr>
            <a:endParaRPr lang="en-US" dirty="0"/>
          </a:p>
          <a:p>
            <a:pPr marL="0">
              <a:lnSpc>
                <a:spcPct val="100000"/>
              </a:lnSpc>
            </a:pPr>
            <a:r>
              <a:rPr lang="en-US" altLang="zh-CN" sz="1600" b="1" spc="10" dirty="0">
                <a:ea typeface="Times New Roman"/>
              </a:rPr>
              <a:t>http://www.</a:t>
            </a:r>
            <a:r>
              <a:rPr lang="en-US" altLang="zh-CN" sz="1600" b="1" spc="5" dirty="0">
                <a:ea typeface="Times New Roman"/>
              </a:rPr>
              <a:t>upb.de/wipaed</a:t>
            </a:r>
          </a:p>
          <a:p>
            <a:r>
              <a:rPr lang="en-US" altLang="zh-CN" sz="1600" b="1" spc="-20" dirty="0">
                <a:ea typeface="Times New Roman"/>
              </a:rPr>
              <a:t>http://https://safe.eduproject.eu/</a:t>
            </a:r>
            <a:endParaRPr lang="en-US" altLang="zh-CN" sz="1600" b="1" spc="-15" dirty="0">
              <a:ea typeface="Times New Roman"/>
            </a:endParaRPr>
          </a:p>
        </p:txBody>
      </p:sp>
    </p:spTree>
    <p:extLst>
      <p:ext uri="{BB962C8B-B14F-4D97-AF65-F5344CB8AC3E}">
        <p14:creationId xmlns:p14="http://schemas.microsoft.com/office/powerpoint/2010/main" val="15991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ückblick">
  <a:themeElements>
    <a:clrScheme name="Blau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Design">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Design">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CDDBB83-77C1-4099-A0AA-289882E745E2}">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4873beb7-5857-4685-be1f-d57550cc96cc"/>
    <ds:schemaRef ds:uri="http://www.w3.org/XML/1998/namespace"/>
    <ds:schemaRef ds:uri="http://purl.org/dc/dcmitype/"/>
  </ds:schemaRefs>
</ds:datastoreItem>
</file>

<file path=customXml/itemProps2.xml><?xml version="1.0" encoding="utf-8"?>
<ds:datastoreItem xmlns:ds="http://schemas.openxmlformats.org/officeDocument/2006/customXml" ds:itemID="{561E720F-F05D-4536-9C34-0CFCED65D3B7}">
  <ds:schemaRefs>
    <ds:schemaRef ds:uri="http://schemas.microsoft.com/sharepoint/v3/contenttype/forms"/>
  </ds:schemaRefs>
</ds:datastoreItem>
</file>

<file path=customXml/itemProps3.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Retrospect</Template>
  <TotalTime>0</TotalTime>
  <Words>633</Words>
  <Application>Microsoft Macintosh PowerPoint</Application>
  <PresentationFormat>Panorámica</PresentationFormat>
  <Paragraphs>69</Paragraphs>
  <Slides>9</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Calibri</vt:lpstr>
      <vt:lpstr>Calibri Light</vt:lpstr>
      <vt:lpstr>Euphemia</vt:lpstr>
      <vt:lpstr>Wingdings</vt:lpstr>
      <vt:lpstr>Wingdings 3</vt:lpstr>
      <vt:lpstr>Rückblick</vt:lpstr>
      <vt:lpstr>SAFE  Streaming Approaches for Europe </vt:lpstr>
      <vt:lpstr>Aspecto (2):  Software Streaming</vt:lpstr>
      <vt:lpstr>Aspecto (2): Software Streaming</vt:lpstr>
      <vt:lpstr>Contenidos</vt:lpstr>
      <vt:lpstr>Software Streaming Streamlabs OBS</vt:lpstr>
      <vt:lpstr>Software Streaming Streamlabs OBS</vt:lpstr>
      <vt:lpstr>Vídeo de Introducción al USO de Streamlabs OBS</vt:lpstr>
      <vt:lpstr>Referencias</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2020-11-17T09:39:06Z</dcterms:created>
  <dcterms:modified xsi:type="dcterms:W3CDTF">2022-01-19T12:47:25Z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