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26"/>
  </p:notesMasterIdLst>
  <p:handoutMasterIdLst>
    <p:handoutMasterId r:id="rId27"/>
  </p:handoutMasterIdLst>
  <p:sldIdLst>
    <p:sldId id="282" r:id="rId5"/>
    <p:sldId id="283" r:id="rId6"/>
    <p:sldId id="284" r:id="rId7"/>
    <p:sldId id="285" r:id="rId8"/>
    <p:sldId id="293" r:id="rId9"/>
    <p:sldId id="295" r:id="rId10"/>
    <p:sldId id="305" r:id="rId11"/>
    <p:sldId id="306" r:id="rId12"/>
    <p:sldId id="297" r:id="rId13"/>
    <p:sldId id="298" r:id="rId14"/>
    <p:sldId id="299" r:id="rId15"/>
    <p:sldId id="300" r:id="rId16"/>
    <p:sldId id="301" r:id="rId17"/>
    <p:sldId id="302" r:id="rId18"/>
    <p:sldId id="307" r:id="rId19"/>
    <p:sldId id="308" r:id="rId20"/>
    <p:sldId id="311" r:id="rId21"/>
    <p:sldId id="313" r:id="rId22"/>
    <p:sldId id="314" r:id="rId23"/>
    <p:sldId id="315"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0" autoAdjust="0"/>
    <p:restoredTop sz="94660"/>
  </p:normalViewPr>
  <p:slideViewPr>
    <p:cSldViewPr snapToGrid="0" showGuides="1">
      <p:cViewPr varScale="1">
        <p:scale>
          <a:sx n="115" d="100"/>
          <a:sy n="115" d="100"/>
        </p:scale>
        <p:origin x="464" y="200"/>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16.01.22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‹Nº›</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16.01.22</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‹Nº›</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16.01.22</a:t>
            </a:fld>
            <a:r>
              <a:t>​</a:t>
            </a:r>
            <a:endParaRPr dirty="0"/>
          </a:p>
        </p:txBody>
      </p:sp>
      <p:sp>
        <p:nvSpPr>
          <p:cNvPr id="5" name="Footer Placeholder 4"/>
          <p:cNvSpPr>
            <a:spLocks noGrp="1"/>
          </p:cNvSpPr>
          <p:nvPr>
            <p:ph type="ftr" sz="quarter" idx="11"/>
          </p:nvPr>
        </p:nvSpPr>
        <p:spPr/>
        <p:txBody>
          <a:bodyPr/>
          <a:lstStyle/>
          <a:p>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rgbClr val="1F497D"/>
              </a:solidFill>
            </a:endParaRPr>
          </a:p>
          <a:p>
            <a:endParaRPr lang="en-US"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‹Nº›</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3" name="Untertitel 2">
            <a:extLst>
              <a:ext uri="{FF2B5EF4-FFF2-40B4-BE49-F238E27FC236}">
                <a16:creationId xmlns:a16="http://schemas.microsoft.com/office/drawing/2014/main" id="{7FF4C15B-A19F-4428-B602-417737CC71B4}"/>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16.01.22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‹Nº›</a:t>
            </a:fld>
            <a:endParaRPr lang="de-DE" dirty="0"/>
          </a:p>
        </p:txBody>
      </p:sp>
      <p:pic>
        <p:nvPicPr>
          <p:cNvPr id="10" name="Grafik 9">
            <a:extLst>
              <a:ext uri="{FF2B5EF4-FFF2-40B4-BE49-F238E27FC236}">
                <a16:creationId xmlns:a16="http://schemas.microsoft.com/office/drawing/2014/main" id="{4FEDA318-2896-4C09-A728-51E22EF517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9E8A4AED-0435-48AC-A742-6135DC2CA02B}"/>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21" name="Grafik 20">
            <a:extLst>
              <a:ext uri="{FF2B5EF4-FFF2-40B4-BE49-F238E27FC236}">
                <a16:creationId xmlns:a16="http://schemas.microsoft.com/office/drawing/2014/main" id="{B331BD96-9573-4FB4-B04D-D2A89380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
        <p:nvSpPr>
          <p:cNvPr id="6" name="Rechteck 5">
            <a:extLst>
              <a:ext uri="{FF2B5EF4-FFF2-40B4-BE49-F238E27FC236}">
                <a16:creationId xmlns:a16="http://schemas.microsoft.com/office/drawing/2014/main" id="{D79F4F24-D747-4BC4-9B51-3126DE9C8BA3}"/>
              </a:ext>
            </a:extLst>
          </p:cNvPr>
          <p:cNvSpPr/>
          <p:nvPr userDrawn="1"/>
        </p:nvSpPr>
        <p:spPr>
          <a:xfrm>
            <a:off x="2623041" y="5921327"/>
            <a:ext cx="6096000" cy="1046440"/>
          </a:xfrm>
          <a:prstGeom prst="rect">
            <a:avLst/>
          </a:prstGeom>
        </p:spPr>
        <p:txBody>
          <a:bodyPr>
            <a:spAutoFit/>
          </a:bodyPr>
          <a:lstStyle/>
          <a:p>
            <a:pPr algn="ctr"/>
            <a:r>
              <a:rPr lang="en-US"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chemeClr val="bg1"/>
              </a:solidFill>
            </a:endParaRPr>
          </a:p>
          <a:p>
            <a:pPr algn="ctr"/>
            <a:endParaRPr lang="en-US" sz="1200" dirty="0">
              <a:solidFill>
                <a:schemeClr val="bg1"/>
              </a:solidFill>
            </a:endParaRP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F5864BAB-5091-422E-92AB-AD41005A96FA}"/>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16.01.22</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‹Nº›</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16.01.22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‹Nº›</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A7D8AC64-6727-4A75-8D97-0AFE04820220}"/>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16.01.22</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‹Nº›</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16.01.22</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‹Nº›</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16.01.22</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‹Nº›</a:t>
            </a:fld>
            <a:endParaRPr lang="de-DE" dirty="0"/>
          </a:p>
        </p:txBody>
      </p:sp>
      <p:pic>
        <p:nvPicPr>
          <p:cNvPr id="6" name="Grafik 5">
            <a:extLst>
              <a:ext uri="{FF2B5EF4-FFF2-40B4-BE49-F238E27FC236}">
                <a16:creationId xmlns:a16="http://schemas.microsoft.com/office/drawing/2014/main" id="{2FDA0C41-24D6-40F1-A679-2886CEA5C5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de-DE"/>
              <a:t>​</a:t>
            </a:r>
            <a:fld id="{B359ED08-3DAD-4873-BEAE-E00CBB3C2D85}" type="datetime1">
              <a:rPr lang="de" smtClean="0"/>
              <a:pPr/>
              <a:t>16.01.22</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‹Nº›</a:t>
            </a:fld>
            <a:endParaRPr lang="de-DE" dirty="0"/>
          </a:p>
        </p:txBody>
      </p:sp>
      <p:pic>
        <p:nvPicPr>
          <p:cNvPr id="11" name="Grafik 10">
            <a:extLst>
              <a:ext uri="{FF2B5EF4-FFF2-40B4-BE49-F238E27FC236}">
                <a16:creationId xmlns:a16="http://schemas.microsoft.com/office/drawing/2014/main" id="{324B9EEA-1752-4BA7-87E8-B8461B72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15" y="5917677"/>
            <a:ext cx="1061484" cy="400384"/>
          </a:xfrm>
          <a:prstGeom prst="rect">
            <a:avLst/>
          </a:prstGeom>
        </p:spPr>
      </p:pic>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B1266D2C-DFEE-4E94-A120-E785786FC277}"/>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16.01.22</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‹Nº›</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16.01.22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‹Nº›</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16.01.22</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‹Nº›</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9337430" y="277640"/>
            <a:ext cx="2594097" cy="188063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reamlab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witch.tv/" TargetMode="External"/><Relationship Id="rId2" Type="http://schemas.openxmlformats.org/officeDocument/2006/relationships/hyperlink" Target="https://streamlabs.com/download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ennifer.Schneider@uni-paderborn.de" TargetMode="External"/><Relationship Id="rId2" Type="http://schemas.openxmlformats.org/officeDocument/2006/relationships/hyperlink" Target="mailto:marc.beutner@uni-paderborn.de"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reamlabs.com/download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dashboard.twitch.tv/u/jenniferupb/broadcas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reamlabs.com/streamlabs-obs/" TargetMode="External"/><Relationship Id="rId2" Type="http://schemas.openxmlformats.org/officeDocument/2006/relationships/hyperlink" Target="https://dashboard.twitch.tv/u/jenniferupb/broadcast" TargetMode="External"/><Relationship Id="rId1" Type="http://schemas.openxmlformats.org/officeDocument/2006/relationships/slideLayout" Target="../slideLayouts/slideLayout2.xml"/><Relationship Id="rId4" Type="http://schemas.openxmlformats.org/officeDocument/2006/relationships/hyperlink" Target="https://streamlabs.com/download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3" name="Inhaltsplatzhalter 2">
            <a:extLst>
              <a:ext uri="{FF2B5EF4-FFF2-40B4-BE49-F238E27FC236}">
                <a16:creationId xmlns:a16="http://schemas.microsoft.com/office/drawing/2014/main" id="{1A7B7185-57EC-45F2-8C25-1C15CE431D16}"/>
              </a:ext>
            </a:extLst>
          </p:cNvPr>
          <p:cNvSpPr>
            <a:spLocks noGrp="1"/>
          </p:cNvSpPr>
          <p:nvPr>
            <p:ph idx="1"/>
          </p:nvPr>
        </p:nvSpPr>
        <p:spPr/>
        <p:txBody>
          <a:bodyPr/>
          <a:lstStyle/>
          <a:p>
            <a:pPr marL="0" indent="0">
              <a:buNone/>
            </a:pPr>
            <a:r>
              <a:rPr lang="de-DE" dirty="0"/>
              <a:t> </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err="1"/>
              <a:t>Número</a:t>
            </a:r>
            <a:r>
              <a:rPr lang="en-US" b="1" i="1" dirty="0"/>
              <a:t> de </a:t>
            </a:r>
            <a:r>
              <a:rPr lang="en-US" b="1" i="1" dirty="0" err="1"/>
              <a:t>referencia</a:t>
            </a:r>
            <a:r>
              <a:rPr lang="en-US" b="1" i="1" dirty="0"/>
              <a:t>:</a:t>
            </a:r>
            <a:br>
              <a:rPr lang="en-US" b="1" i="1" dirty="0"/>
            </a:br>
            <a:r>
              <a:rPr lang="en-US" b="1" i="1" dirty="0"/>
              <a:t>2020-1-DE03-KA226-SCH-093590</a:t>
            </a:r>
            <a:endParaRPr lang="de-DE" b="1" dirty="0"/>
          </a:p>
          <a:p>
            <a:r>
              <a:rPr lang="de-DE" b="1" i="1" dirty="0" err="1"/>
              <a:t>Número</a:t>
            </a:r>
            <a:r>
              <a:rPr lang="de-DE" b="1" i="1" dirty="0"/>
              <a:t> de </a:t>
            </a:r>
            <a:r>
              <a:rPr lang="de-DE" b="1" i="1" dirty="0" err="1"/>
              <a:t>archivo</a:t>
            </a:r>
            <a:r>
              <a:rPr lang="de-DE" b="1" i="1" dirty="0"/>
              <a:t>:</a:t>
            </a:r>
            <a:br>
              <a:rPr lang="de-DE" b="1" i="1" dirty="0"/>
            </a:br>
            <a:r>
              <a:rPr lang="de-DE" b="1" i="1" dirty="0"/>
              <a:t>VG-226-IN-NW-20-24-093590</a:t>
            </a:r>
            <a:endParaRPr lang="de-DE" b="1" dirty="0"/>
          </a:p>
          <a:p>
            <a:r>
              <a:rPr lang="de-DE" b="1" dirty="0" err="1"/>
              <a:t>Duración</a:t>
            </a:r>
            <a:r>
              <a:rPr lang="de-DE" b="1" dirty="0"/>
              <a:t>: </a:t>
            </a:r>
          </a:p>
          <a:p>
            <a:r>
              <a:rPr lang="de-DE" b="1" dirty="0"/>
              <a:t>01.03.2021 a 28.02.2023 (24 </a:t>
            </a:r>
            <a:r>
              <a:rPr lang="en-GB" b="1"/>
              <a:t>meses</a:t>
            </a:r>
            <a:r>
              <a:rPr lang="de-DE" b="1"/>
              <a:t>) </a:t>
            </a:r>
            <a:endParaRPr lang="de-DE" b="1" dirty="0"/>
          </a:p>
          <a:p>
            <a:endParaRPr lang="de-DE" b="1" dirty="0"/>
          </a:p>
        </p:txBody>
      </p:sp>
      <p:sp>
        <p:nvSpPr>
          <p:cNvPr id="5" name="Rechteck 4">
            <a:extLst>
              <a:ext uri="{FF2B5EF4-FFF2-40B4-BE49-F238E27FC236}">
                <a16:creationId xmlns:a16="http://schemas.microsoft.com/office/drawing/2014/main" id="{F1F7DB5D-D45E-47A8-9E8B-FD8C529D2427}"/>
              </a:ext>
            </a:extLst>
          </p:cNvPr>
          <p:cNvSpPr/>
          <p:nvPr/>
        </p:nvSpPr>
        <p:spPr>
          <a:xfrm>
            <a:off x="4326827" y="1737359"/>
            <a:ext cx="6672605" cy="2862322"/>
          </a:xfrm>
          <a:prstGeom prst="rect">
            <a:avLst/>
          </a:prstGeom>
        </p:spPr>
        <p:txBody>
          <a:bodyPr wrap="square">
            <a:spAutoFit/>
          </a:bodyPr>
          <a:lstStyle/>
          <a:p>
            <a:pPr lvl="0"/>
            <a:r>
              <a:rPr lang="en-US" b="1" dirty="0" err="1"/>
              <a:t>Aspecto</a:t>
            </a:r>
            <a:r>
              <a:rPr lang="en-US" b="1" dirty="0"/>
              <a:t> (2): software Streaming</a:t>
            </a:r>
          </a:p>
          <a:p>
            <a:endParaRPr lang="de-DE" dirty="0"/>
          </a:p>
          <a:p>
            <a:pPr lvl="0"/>
            <a:r>
              <a:rPr lang="en-US" dirty="0" err="1"/>
              <a:t>Módulo</a:t>
            </a:r>
            <a:r>
              <a:rPr lang="en-US" dirty="0"/>
              <a:t> 4: </a:t>
            </a:r>
            <a:r>
              <a:rPr lang="en-US" dirty="0" err="1"/>
              <a:t>realiza</a:t>
            </a:r>
            <a:r>
              <a:rPr lang="en-US" dirty="0"/>
              <a:t> Streaming </a:t>
            </a:r>
            <a:r>
              <a:rPr lang="en-US" dirty="0" err="1"/>
              <a:t>personalmente</a:t>
            </a:r>
            <a:r>
              <a:rPr lang="en-US" dirty="0"/>
              <a:t>: </a:t>
            </a:r>
            <a:r>
              <a:rPr lang="en-US" dirty="0" err="1"/>
              <a:t>Introducción</a:t>
            </a:r>
            <a:r>
              <a:rPr lang="en-US" dirty="0"/>
              <a:t> al </a:t>
            </a:r>
            <a:r>
              <a:rPr lang="en-US" dirty="0" err="1"/>
              <a:t>uso</a:t>
            </a:r>
            <a:r>
              <a:rPr lang="en-US" dirty="0"/>
              <a:t> del software de </a:t>
            </a:r>
            <a:r>
              <a:rPr lang="en-US" dirty="0" err="1"/>
              <a:t>transmisión</a:t>
            </a:r>
            <a:r>
              <a:rPr lang="en-US" dirty="0"/>
              <a:t> </a:t>
            </a:r>
            <a:r>
              <a:rPr lang="en-US" dirty="0" err="1"/>
              <a:t>Streamlabs</a:t>
            </a:r>
            <a:r>
              <a:rPr lang="en-US" dirty="0"/>
              <a:t> OBS</a:t>
            </a:r>
          </a:p>
          <a:p>
            <a:pPr lvl="0"/>
            <a:endParaRPr lang="en-US" dirty="0"/>
          </a:p>
          <a:p>
            <a:pPr lvl="0"/>
            <a:r>
              <a:rPr lang="en-US" dirty="0" err="1"/>
              <a:t>Módulo</a:t>
            </a:r>
            <a:r>
              <a:rPr lang="en-US" dirty="0"/>
              <a:t> 5: </a:t>
            </a:r>
            <a:r>
              <a:rPr lang="en-US" dirty="0" err="1"/>
              <a:t>Descripción</a:t>
            </a:r>
            <a:r>
              <a:rPr lang="en-US" dirty="0"/>
              <a:t> general: </a:t>
            </a:r>
            <a:r>
              <a:rPr lang="en-US" dirty="0" err="1"/>
              <a:t>alternativas</a:t>
            </a:r>
            <a:r>
              <a:rPr lang="en-US" dirty="0"/>
              <a:t> al software de </a:t>
            </a:r>
            <a:r>
              <a:rPr lang="en-US" dirty="0" err="1"/>
              <a:t>transmisión</a:t>
            </a:r>
            <a:r>
              <a:rPr lang="en-US" dirty="0"/>
              <a:t> </a:t>
            </a:r>
            <a:r>
              <a:rPr lang="en-US" dirty="0" err="1"/>
              <a:t>Streamlabs</a:t>
            </a:r>
            <a:r>
              <a:rPr lang="en-US" dirty="0"/>
              <a:t> OBS</a:t>
            </a:r>
          </a:p>
          <a:p>
            <a:pPr lvl="0"/>
            <a:endParaRPr lang="en-US" dirty="0"/>
          </a:p>
          <a:p>
            <a:pPr lvl="0"/>
            <a:r>
              <a:rPr lang="en-US" dirty="0" err="1"/>
              <a:t>Módulo</a:t>
            </a:r>
            <a:r>
              <a:rPr lang="en-US" dirty="0"/>
              <a:t>: Mi </a:t>
            </a:r>
            <a:r>
              <a:rPr lang="en-US" dirty="0" err="1"/>
              <a:t>primera</a:t>
            </a:r>
            <a:r>
              <a:rPr lang="en-US" dirty="0"/>
              <a:t> transmission Streaming: Go online – </a:t>
            </a:r>
            <a:r>
              <a:rPr lang="en-US" dirty="0" err="1"/>
              <a:t>primera</a:t>
            </a:r>
            <a:r>
              <a:rPr lang="en-US" dirty="0"/>
              <a:t> </a:t>
            </a:r>
            <a:r>
              <a:rPr lang="en-US" dirty="0" err="1"/>
              <a:t>transmisión</a:t>
            </a:r>
            <a:endParaRPr lang="en-US" dirty="0"/>
          </a:p>
        </p:txBody>
      </p:sp>
      <p:sp>
        <p:nvSpPr>
          <p:cNvPr id="6" name="Inhaltsplatzhalter 2">
            <a:extLst>
              <a:ext uri="{FF2B5EF4-FFF2-40B4-BE49-F238E27FC236}">
                <a16:creationId xmlns:a16="http://schemas.microsoft.com/office/drawing/2014/main" id="{11503B35-D53D-4FEB-9A34-F1F014AD48FB}"/>
              </a:ext>
            </a:extLst>
          </p:cNvPr>
          <p:cNvSpPr txBox="1">
            <a:spLocks/>
          </p:cNvSpPr>
          <p:nvPr/>
        </p:nvSpPr>
        <p:spPr>
          <a:xfrm>
            <a:off x="537099" y="4952691"/>
            <a:ext cx="3120501" cy="121313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None/>
            </a:pPr>
            <a:r>
              <a:rPr lang="de-DE" sz="1400" spc="-50" dirty="0" err="1">
                <a:solidFill>
                  <a:srgbClr val="FFFFFF"/>
                </a:solidFill>
              </a:rPr>
              <a:t>Universidad</a:t>
            </a:r>
            <a:r>
              <a:rPr lang="de-DE" sz="1400" spc="-50" dirty="0">
                <a:solidFill>
                  <a:srgbClr val="FFFFFF"/>
                </a:solidFill>
              </a:rPr>
              <a:t> de Paderborn </a:t>
            </a:r>
            <a:r>
              <a:rPr lang="de-DE" sz="1400" spc="-50" dirty="0" err="1">
                <a:solidFill>
                  <a:srgbClr val="FFFFFF"/>
                </a:solidFill>
              </a:rPr>
              <a:t>Departamento</a:t>
            </a:r>
            <a:r>
              <a:rPr lang="de-DE" sz="1400" spc="-50" dirty="0">
                <a:solidFill>
                  <a:srgbClr val="FFFFFF"/>
                </a:solidFill>
              </a:rPr>
              <a:t> de </a:t>
            </a:r>
            <a:r>
              <a:rPr lang="de-DE" sz="1400" spc="-50" dirty="0" err="1">
                <a:solidFill>
                  <a:srgbClr val="FFFFFF"/>
                </a:solidFill>
              </a:rPr>
              <a:t>Negocios</a:t>
            </a:r>
            <a:r>
              <a:rPr lang="de-DE" sz="1400" spc="-50" dirty="0">
                <a:solidFill>
                  <a:srgbClr val="FFFFFF"/>
                </a:solidFill>
              </a:rPr>
              <a:t> </a:t>
            </a:r>
            <a:r>
              <a:rPr lang="de-DE" sz="1400" spc="-50" dirty="0" err="1">
                <a:solidFill>
                  <a:srgbClr val="FFFFFF"/>
                </a:solidFill>
              </a:rPr>
              <a:t>y</a:t>
            </a:r>
            <a:r>
              <a:rPr lang="de-DE" sz="1400" spc="-50" dirty="0">
                <a:solidFill>
                  <a:srgbClr val="FFFFFF"/>
                </a:solidFill>
              </a:rPr>
              <a:t> </a:t>
            </a:r>
            <a:r>
              <a:rPr lang="de-DE" sz="1400" spc="-50" dirty="0" err="1">
                <a:solidFill>
                  <a:srgbClr val="FFFFFF"/>
                </a:solidFill>
              </a:rPr>
              <a:t>Educación</a:t>
            </a:r>
            <a:r>
              <a:rPr lang="de-DE" sz="1400" spc="-50" dirty="0">
                <a:solidFill>
                  <a:srgbClr val="FFFFFF"/>
                </a:solidFill>
              </a:rPr>
              <a:t> de </a:t>
            </a:r>
            <a:r>
              <a:rPr lang="de-DE" sz="1400" spc="-50" dirty="0" err="1">
                <a:solidFill>
                  <a:srgbClr val="FFFFFF"/>
                </a:solidFill>
              </a:rPr>
              <a:t>Recursos</a:t>
            </a:r>
            <a:r>
              <a:rPr lang="de-DE" sz="1400" spc="-50" dirty="0">
                <a:solidFill>
                  <a:srgbClr val="FFFFFF"/>
                </a:solidFill>
              </a:rPr>
              <a:t> </a:t>
            </a:r>
            <a:r>
              <a:rPr lang="de-DE" sz="1400" spc="-50" dirty="0" err="1">
                <a:solidFill>
                  <a:srgbClr val="FFFFFF"/>
                </a:solidFill>
              </a:rPr>
              <a:t>Humanos</a:t>
            </a:r>
            <a:r>
              <a:rPr lang="de-DE" sz="1400" spc="-50" dirty="0">
                <a:solidFill>
                  <a:srgbClr val="FFFFFF"/>
                </a:solidFill>
              </a:rPr>
              <a:t> </a:t>
            </a:r>
            <a:r>
              <a:rPr lang="de-DE" sz="1400" spc="-50" dirty="0" err="1">
                <a:solidFill>
                  <a:srgbClr val="FFFFFF"/>
                </a:solidFill>
              </a:rPr>
              <a:t>Cátedra</a:t>
            </a:r>
            <a:r>
              <a:rPr lang="de-DE" sz="1400" spc="-50" dirty="0">
                <a:solidFill>
                  <a:srgbClr val="FFFFFF"/>
                </a:solidFill>
              </a:rPr>
              <a:t> de </a:t>
            </a:r>
            <a:r>
              <a:rPr lang="de-DE" sz="1400" spc="-50" dirty="0" err="1">
                <a:solidFill>
                  <a:srgbClr val="FFFFFF"/>
                </a:solidFill>
              </a:rPr>
              <a:t>Negocios</a:t>
            </a:r>
            <a:r>
              <a:rPr lang="de-DE" sz="1400" spc="-50" dirty="0">
                <a:solidFill>
                  <a:srgbClr val="FFFFFF"/>
                </a:solidFill>
              </a:rPr>
              <a:t> </a:t>
            </a:r>
            <a:r>
              <a:rPr lang="de-DE" sz="1400" spc="-50" dirty="0" err="1">
                <a:solidFill>
                  <a:srgbClr val="FFFFFF"/>
                </a:solidFill>
              </a:rPr>
              <a:t>y</a:t>
            </a:r>
            <a:r>
              <a:rPr lang="de-DE" sz="1400" spc="-50" dirty="0">
                <a:solidFill>
                  <a:srgbClr val="FFFFFF"/>
                </a:solidFill>
              </a:rPr>
              <a:t> </a:t>
            </a:r>
            <a:r>
              <a:rPr lang="de-DE" sz="1400" spc="-50" dirty="0" err="1">
                <a:solidFill>
                  <a:srgbClr val="FFFFFF"/>
                </a:solidFill>
              </a:rPr>
              <a:t>Educación</a:t>
            </a:r>
            <a:r>
              <a:rPr lang="de-DE" sz="1400" spc="-50" dirty="0">
                <a:solidFill>
                  <a:srgbClr val="FFFFFF"/>
                </a:solidFill>
              </a:rPr>
              <a:t> de </a:t>
            </a:r>
            <a:r>
              <a:rPr lang="de-DE" sz="1400" spc="-50" dirty="0" err="1">
                <a:solidFill>
                  <a:srgbClr val="FFFFFF"/>
                </a:solidFill>
              </a:rPr>
              <a:t>Recursos</a:t>
            </a:r>
            <a:r>
              <a:rPr lang="de-DE" sz="1400" spc="-50" dirty="0">
                <a:solidFill>
                  <a:srgbClr val="FFFFFF"/>
                </a:solidFill>
              </a:rPr>
              <a:t> </a:t>
            </a:r>
            <a:r>
              <a:rPr lang="de-DE" sz="1400" spc="-50" dirty="0" err="1">
                <a:solidFill>
                  <a:srgbClr val="FFFFFF"/>
                </a:solidFill>
              </a:rPr>
              <a:t>Humanos</a:t>
            </a:r>
            <a:r>
              <a:rPr lang="de-DE" sz="1400" spc="-50" dirty="0">
                <a:solidFill>
                  <a:srgbClr val="FFFFFF"/>
                </a:solidFill>
              </a:rPr>
              <a:t> </a:t>
            </a:r>
            <a:r>
              <a:rPr lang="de-DE" sz="1400" spc="-50" dirty="0" err="1">
                <a:solidFill>
                  <a:srgbClr val="FFFFFF"/>
                </a:solidFill>
              </a:rPr>
              <a:t>e</a:t>
            </a:r>
            <a:r>
              <a:rPr lang="de-DE" sz="1400" spc="-50" dirty="0">
                <a:solidFill>
                  <a:srgbClr val="FFFFFF"/>
                </a:solidFill>
              </a:rPr>
              <a:t> </a:t>
            </a:r>
            <a:r>
              <a:rPr lang="de-DE" sz="1400" spc="-50" dirty="0" err="1">
                <a:solidFill>
                  <a:srgbClr val="FFFFFF"/>
                </a:solidFill>
              </a:rPr>
              <a:t>Investigación</a:t>
            </a:r>
            <a:r>
              <a:rPr lang="de-DE" sz="1400" spc="-50" dirty="0">
                <a:solidFill>
                  <a:srgbClr val="FFFFFF"/>
                </a:solidFill>
              </a:rPr>
              <a:t> de </a:t>
            </a:r>
            <a:r>
              <a:rPr lang="de-DE" sz="1400" spc="-50" dirty="0" err="1">
                <a:solidFill>
                  <a:srgbClr val="FFFFFF"/>
                </a:solidFill>
              </a:rPr>
              <a:t>Evaluación</a:t>
            </a:r>
            <a:r>
              <a:rPr lang="de-DE" sz="1400" spc="-50" dirty="0">
                <a:solidFill>
                  <a:srgbClr val="FFFFFF"/>
                </a:solidFill>
              </a:rPr>
              <a:t> </a:t>
            </a:r>
            <a:r>
              <a:rPr lang="en-US" sz="1400" spc="-50" dirty="0">
                <a:solidFill>
                  <a:srgbClr val="FFFFFF"/>
                </a:solidFill>
              </a:rPr>
              <a:t>- Prof. Dr. Marc Beutner </a:t>
            </a:r>
            <a:br>
              <a:rPr lang="de-DE" sz="1400" spc="-50" dirty="0">
                <a:solidFill>
                  <a:srgbClr val="FFFFFF"/>
                </a:solidFill>
              </a:rPr>
            </a:br>
            <a:r>
              <a:rPr lang="de-DE" sz="1400" b="1" spc="-50" dirty="0">
                <a:solidFill>
                  <a:srgbClr val="FFFFFF"/>
                </a:solidFill>
              </a:rPr>
              <a:t>Jennifer Schneider </a:t>
            </a:r>
          </a:p>
        </p:txBody>
      </p:sp>
      <p:pic>
        <p:nvPicPr>
          <p:cNvPr id="7" name="Grafik 6">
            <a:extLst>
              <a:ext uri="{FF2B5EF4-FFF2-40B4-BE49-F238E27FC236}">
                <a16:creationId xmlns:a16="http://schemas.microsoft.com/office/drawing/2014/main" id="{A891959F-D70D-4DDF-935C-2F0CA0678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0286" y="5353208"/>
            <a:ext cx="1938291" cy="812617"/>
          </a:xfrm>
          <a:prstGeom prst="rect">
            <a:avLst/>
          </a:prstGeom>
        </p:spPr>
      </p:pic>
    </p:spTree>
    <p:extLst>
      <p:ext uri="{BB962C8B-B14F-4D97-AF65-F5344CB8AC3E}">
        <p14:creationId xmlns:p14="http://schemas.microsoft.com/office/powerpoint/2010/main" val="407222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93CC3-9DC4-4E5F-A9BB-6E58EA3F564D}"/>
              </a:ext>
            </a:extLst>
          </p:cNvPr>
          <p:cNvSpPr>
            <a:spLocks noGrp="1"/>
          </p:cNvSpPr>
          <p:nvPr>
            <p:ph type="title"/>
          </p:nvPr>
        </p:nvSpPr>
        <p:spPr/>
        <p:txBody>
          <a:bodyPr/>
          <a:lstStyle/>
          <a:p>
            <a:r>
              <a:rPr lang="de-DE" dirty="0" err="1"/>
              <a:t>Cómo</a:t>
            </a:r>
            <a:r>
              <a:rPr lang="de-DE" dirty="0"/>
              <a:t> </a:t>
            </a:r>
            <a:r>
              <a:rPr lang="de-DE" dirty="0" err="1"/>
              <a:t>instalar</a:t>
            </a:r>
            <a:r>
              <a:rPr lang="de-DE" dirty="0"/>
              <a:t> </a:t>
            </a:r>
            <a:r>
              <a:rPr lang="de-DE" dirty="0" err="1"/>
              <a:t>Streamlabs</a:t>
            </a:r>
            <a:r>
              <a:rPr lang="de-DE" dirty="0"/>
              <a:t> OBS</a:t>
            </a:r>
          </a:p>
        </p:txBody>
      </p:sp>
      <p:sp>
        <p:nvSpPr>
          <p:cNvPr id="3" name="Inhaltsplatzhalter 2">
            <a:extLst>
              <a:ext uri="{FF2B5EF4-FFF2-40B4-BE49-F238E27FC236}">
                <a16:creationId xmlns:a16="http://schemas.microsoft.com/office/drawing/2014/main" id="{DA0A971A-757C-47A1-8370-083D502B9726}"/>
              </a:ext>
            </a:extLst>
          </p:cNvPr>
          <p:cNvSpPr>
            <a:spLocks noGrp="1"/>
          </p:cNvSpPr>
          <p:nvPr>
            <p:ph idx="1"/>
          </p:nvPr>
        </p:nvSpPr>
        <p:spPr>
          <a:xfrm>
            <a:off x="1266843" y="3072384"/>
            <a:ext cx="3030837" cy="1709928"/>
          </a:xfrm>
          <a:solidFill>
            <a:schemeClr val="tx2">
              <a:lumMod val="20000"/>
              <a:lumOff val="80000"/>
            </a:schemeClr>
          </a:solidFill>
          <a:ln>
            <a:solidFill>
              <a:schemeClr val="tx2">
                <a:lumMod val="75000"/>
              </a:schemeClr>
            </a:solidFill>
          </a:ln>
        </p:spPr>
        <p:txBody>
          <a:bodyPr>
            <a:normAutofit/>
          </a:bodyPr>
          <a:lstStyle/>
          <a:p>
            <a:endParaRPr lang="de-DE" u="sng" dirty="0"/>
          </a:p>
          <a:p>
            <a:r>
              <a:rPr lang="de-DE" dirty="0"/>
              <a:t>Hacer </a:t>
            </a:r>
            <a:r>
              <a:rPr lang="de-DE" dirty="0" err="1"/>
              <a:t>click</a:t>
            </a:r>
            <a:r>
              <a:rPr lang="de-DE" dirty="0"/>
              <a:t> en </a:t>
            </a:r>
            <a:r>
              <a:rPr lang="de-DE" dirty="0" err="1"/>
              <a:t>el</a:t>
            </a:r>
            <a:r>
              <a:rPr lang="de-DE" dirty="0"/>
              <a:t> </a:t>
            </a:r>
            <a:r>
              <a:rPr lang="de-DE" dirty="0" err="1"/>
              <a:t>enlace</a:t>
            </a:r>
            <a:r>
              <a:rPr lang="de-DE" dirty="0"/>
              <a:t> </a:t>
            </a:r>
            <a:r>
              <a:rPr lang="de-DE" dirty="0" err="1"/>
              <a:t>para</a:t>
            </a:r>
            <a:r>
              <a:rPr lang="de-DE" dirty="0"/>
              <a:t> </a:t>
            </a:r>
            <a:r>
              <a:rPr lang="de-DE" dirty="0" err="1"/>
              <a:t>instalar</a:t>
            </a:r>
            <a:r>
              <a:rPr lang="de-DE" dirty="0"/>
              <a:t> </a:t>
            </a:r>
            <a:r>
              <a:rPr lang="de-DE" dirty="0" err="1"/>
              <a:t>Streamlabs</a:t>
            </a:r>
            <a:r>
              <a:rPr lang="de-DE" dirty="0"/>
              <a:t> OBS:</a:t>
            </a:r>
          </a:p>
          <a:p>
            <a:r>
              <a:rPr lang="de-DE" u="sng" dirty="0">
                <a:hlinkClick r:id="rId2"/>
              </a:rPr>
              <a:t>https://streamlabs.com/</a:t>
            </a:r>
            <a:endParaRPr lang="de-DE" u="sng" dirty="0"/>
          </a:p>
          <a:p>
            <a:endParaRPr lang="de-DE" dirty="0"/>
          </a:p>
          <a:p>
            <a:endParaRPr lang="de-DE" dirty="0"/>
          </a:p>
        </p:txBody>
      </p:sp>
      <p:pic>
        <p:nvPicPr>
          <p:cNvPr id="4" name="image30.png">
            <a:extLst>
              <a:ext uri="{FF2B5EF4-FFF2-40B4-BE49-F238E27FC236}">
                <a16:creationId xmlns:a16="http://schemas.microsoft.com/office/drawing/2014/main" id="{A04C3D6D-EC3F-4EC8-A6D3-6EA6D3D4E8C2}"/>
              </a:ext>
            </a:extLst>
          </p:cNvPr>
          <p:cNvPicPr>
            <a:picLocks/>
          </p:cNvPicPr>
          <p:nvPr/>
        </p:nvPicPr>
        <p:blipFill>
          <a:blip r:embed="rId3"/>
          <a:srcRect/>
          <a:stretch>
            <a:fillRect/>
          </a:stretch>
        </p:blipFill>
        <p:spPr>
          <a:xfrm>
            <a:off x="4931730" y="2256094"/>
            <a:ext cx="6567333" cy="3418751"/>
          </a:xfrm>
          <a:prstGeom prst="rect">
            <a:avLst/>
          </a:prstGeom>
          <a:ln/>
        </p:spPr>
      </p:pic>
      <p:sp>
        <p:nvSpPr>
          <p:cNvPr id="5" name="Inhaltsplatzhalter 2">
            <a:extLst>
              <a:ext uri="{FF2B5EF4-FFF2-40B4-BE49-F238E27FC236}">
                <a16:creationId xmlns:a16="http://schemas.microsoft.com/office/drawing/2014/main" id="{8F1C0D17-F4CD-4FEB-B399-6DC821AD68A1}"/>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2"/>
              </a:rPr>
              <a:t>https://streamlabs.com/</a:t>
            </a:r>
            <a:r>
              <a:rPr lang="de-DE" sz="1050" u="sng" dirty="0"/>
              <a:t>,</a:t>
            </a:r>
            <a:r>
              <a:rPr lang="de-DE" sz="1050" dirty="0"/>
              <a:t> </a:t>
            </a:r>
            <a:r>
              <a:rPr lang="de-DE" sz="1050" dirty="0" err="1"/>
              <a:t>access</a:t>
            </a:r>
            <a:r>
              <a:rPr lang="de-DE" sz="1050" dirty="0"/>
              <a:t> date: 04.11.2021.</a:t>
            </a:r>
          </a:p>
        </p:txBody>
      </p:sp>
    </p:spTree>
    <p:extLst>
      <p:ext uri="{BB962C8B-B14F-4D97-AF65-F5344CB8AC3E}">
        <p14:creationId xmlns:p14="http://schemas.microsoft.com/office/powerpoint/2010/main" val="244328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01FD2-A160-473D-9FD7-9DE775EBE9C6}"/>
              </a:ext>
            </a:extLst>
          </p:cNvPr>
          <p:cNvSpPr>
            <a:spLocks noGrp="1"/>
          </p:cNvSpPr>
          <p:nvPr>
            <p:ph type="title"/>
          </p:nvPr>
        </p:nvSpPr>
        <p:spPr/>
        <p:txBody>
          <a:bodyPr/>
          <a:lstStyle/>
          <a:p>
            <a:r>
              <a:rPr lang="de-DE" dirty="0" err="1"/>
              <a:t>Cómo</a:t>
            </a:r>
            <a:r>
              <a:rPr lang="de-DE" dirty="0"/>
              <a:t> </a:t>
            </a:r>
            <a:r>
              <a:rPr lang="de-DE" dirty="0" err="1"/>
              <a:t>instalar</a:t>
            </a:r>
            <a:r>
              <a:rPr lang="de-DE" dirty="0"/>
              <a:t> </a:t>
            </a:r>
            <a:r>
              <a:rPr lang="de-DE" dirty="0" err="1"/>
              <a:t>Streamlabs</a:t>
            </a:r>
            <a:r>
              <a:rPr lang="de-DE" dirty="0"/>
              <a:t> OBS</a:t>
            </a:r>
          </a:p>
        </p:txBody>
      </p:sp>
      <p:sp>
        <p:nvSpPr>
          <p:cNvPr id="3" name="Inhaltsplatzhalter 2">
            <a:extLst>
              <a:ext uri="{FF2B5EF4-FFF2-40B4-BE49-F238E27FC236}">
                <a16:creationId xmlns:a16="http://schemas.microsoft.com/office/drawing/2014/main" id="{B30B391D-8802-49F8-BE17-EE3FFDBAE285}"/>
              </a:ext>
            </a:extLst>
          </p:cNvPr>
          <p:cNvSpPr>
            <a:spLocks noGrp="1"/>
          </p:cNvSpPr>
          <p:nvPr>
            <p:ph idx="1"/>
          </p:nvPr>
        </p:nvSpPr>
        <p:spPr/>
        <p:txBody>
          <a:bodyPr>
            <a:noAutofit/>
          </a:bodyPr>
          <a:lstStyle/>
          <a:p>
            <a:r>
              <a:rPr lang="en-US" sz="1400" dirty="0" err="1"/>
              <a:t>Cuando</a:t>
            </a:r>
            <a:r>
              <a:rPr lang="en-US" sz="1400" dirty="0"/>
              <a:t> se complete la </a:t>
            </a:r>
            <a:r>
              <a:rPr lang="en-US" sz="1400" dirty="0" err="1"/>
              <a:t>descarga</a:t>
            </a:r>
            <a:r>
              <a:rPr lang="en-US" sz="1400" dirty="0"/>
              <a:t>, </a:t>
            </a:r>
            <a:r>
              <a:rPr lang="en-US" sz="1400" dirty="0" err="1"/>
              <a:t>instale</a:t>
            </a:r>
            <a:r>
              <a:rPr lang="en-US" sz="1400" dirty="0"/>
              <a:t> el </a:t>
            </a:r>
            <a:r>
              <a:rPr lang="en-US" sz="1400" dirty="0" err="1"/>
              <a:t>programa</a:t>
            </a:r>
            <a:r>
              <a:rPr lang="en-US" sz="1400" dirty="0"/>
              <a:t> </a:t>
            </a:r>
            <a:r>
              <a:rPr lang="en-US" sz="1400" dirty="0" err="1"/>
              <a:t>iniciando</a:t>
            </a:r>
            <a:r>
              <a:rPr lang="en-US" sz="1400" dirty="0"/>
              <a:t> el </a:t>
            </a:r>
            <a:r>
              <a:rPr lang="en-US" sz="1400" dirty="0" err="1"/>
              <a:t>archivo</a:t>
            </a:r>
            <a:r>
              <a:rPr lang="en-US" sz="1400" dirty="0"/>
              <a:t> </a:t>
            </a:r>
            <a:r>
              <a:rPr lang="en-US" sz="1400" dirty="0" err="1"/>
              <a:t>descargado</a:t>
            </a:r>
            <a:r>
              <a:rPr lang="en-US" sz="1400" dirty="0"/>
              <a:t>.</a:t>
            </a:r>
          </a:p>
          <a:p>
            <a:r>
              <a:rPr lang="en-US" sz="1400" dirty="0"/>
              <a:t> </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Una </a:t>
            </a:r>
            <a:r>
              <a:rPr lang="en-US" sz="1400" dirty="0" err="1"/>
              <a:t>vez</a:t>
            </a:r>
            <a:r>
              <a:rPr lang="en-US" sz="1400" dirty="0"/>
              <a:t> </a:t>
            </a:r>
            <a:r>
              <a:rPr lang="en-US" sz="1400" dirty="0" err="1"/>
              <a:t>completada</a:t>
            </a:r>
            <a:r>
              <a:rPr lang="en-US" sz="1400" dirty="0"/>
              <a:t> la </a:t>
            </a:r>
            <a:r>
              <a:rPr lang="en-US" sz="1400" dirty="0" err="1"/>
              <a:t>instalación</a:t>
            </a:r>
            <a:r>
              <a:rPr lang="en-US" sz="1400" dirty="0"/>
              <a:t>, el </a:t>
            </a:r>
            <a:r>
              <a:rPr lang="en-US" sz="1400" dirty="0" err="1"/>
              <a:t>programa</a:t>
            </a:r>
            <a:r>
              <a:rPr lang="en-US" sz="1400" dirty="0"/>
              <a:t> se </a:t>
            </a:r>
            <a:r>
              <a:rPr lang="en-US" sz="1400" dirty="0" err="1"/>
              <a:t>abrirá</a:t>
            </a:r>
            <a:r>
              <a:rPr lang="en-US" sz="1400" dirty="0"/>
              <a:t> </a:t>
            </a:r>
            <a:r>
              <a:rPr lang="en-US" sz="1400" dirty="0" err="1"/>
              <a:t>automáticamente</a:t>
            </a:r>
            <a:r>
              <a:rPr lang="en-US" sz="1400" dirty="0"/>
              <a:t>.!</a:t>
            </a:r>
          </a:p>
          <a:p>
            <a:endParaRPr lang="en-US" sz="1400" dirty="0"/>
          </a:p>
        </p:txBody>
      </p:sp>
      <p:pic>
        <p:nvPicPr>
          <p:cNvPr id="4" name="image22.png">
            <a:extLst>
              <a:ext uri="{FF2B5EF4-FFF2-40B4-BE49-F238E27FC236}">
                <a16:creationId xmlns:a16="http://schemas.microsoft.com/office/drawing/2014/main" id="{0FC9C473-D304-4569-B02B-08EC1745426A}"/>
              </a:ext>
            </a:extLst>
          </p:cNvPr>
          <p:cNvPicPr/>
          <p:nvPr/>
        </p:nvPicPr>
        <p:blipFill>
          <a:blip r:embed="rId2"/>
          <a:srcRect/>
          <a:stretch>
            <a:fillRect/>
          </a:stretch>
        </p:blipFill>
        <p:spPr>
          <a:xfrm>
            <a:off x="3936087" y="2275371"/>
            <a:ext cx="3804920" cy="2981960"/>
          </a:xfrm>
          <a:prstGeom prst="rect">
            <a:avLst/>
          </a:prstGeom>
          <a:ln/>
        </p:spPr>
      </p:pic>
      <p:sp>
        <p:nvSpPr>
          <p:cNvPr id="6" name="Inhaltsplatzhalter 2">
            <a:extLst>
              <a:ext uri="{FF2B5EF4-FFF2-40B4-BE49-F238E27FC236}">
                <a16:creationId xmlns:a16="http://schemas.microsoft.com/office/drawing/2014/main" id="{3CDB6FE0-FEB1-4B6C-9863-94251FAAEA81}"/>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Tree>
    <p:extLst>
      <p:ext uri="{BB962C8B-B14F-4D97-AF65-F5344CB8AC3E}">
        <p14:creationId xmlns:p14="http://schemas.microsoft.com/office/powerpoint/2010/main" val="226606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F825F0-F6A2-4C02-AF5E-95175F9D7683}"/>
              </a:ext>
            </a:extLst>
          </p:cNvPr>
          <p:cNvSpPr>
            <a:spLocks noGrp="1"/>
          </p:cNvSpPr>
          <p:nvPr>
            <p:ph idx="1"/>
          </p:nvPr>
        </p:nvSpPr>
        <p:spPr>
          <a:xfrm>
            <a:off x="1097280" y="1845734"/>
            <a:ext cx="8526114" cy="4023360"/>
          </a:xfrm>
        </p:spPr>
        <p:txBody>
          <a:bodyPr/>
          <a:lstStyle/>
          <a:p>
            <a:r>
              <a:rPr lang="en-US" dirty="0" err="1"/>
              <a:t>Aparecerá</a:t>
            </a:r>
            <a:r>
              <a:rPr lang="en-US" dirty="0"/>
              <a:t> una </a:t>
            </a:r>
            <a:r>
              <a:rPr lang="en-US" dirty="0" err="1"/>
              <a:t>pantalla</a:t>
            </a:r>
            <a:r>
              <a:rPr lang="en-US" dirty="0"/>
              <a:t> de </a:t>
            </a:r>
            <a:r>
              <a:rPr lang="en-US" dirty="0" err="1"/>
              <a:t>selección</a:t>
            </a:r>
            <a:r>
              <a:rPr lang="en-US" dirty="0"/>
              <a:t> </a:t>
            </a:r>
            <a:r>
              <a:rPr lang="en-US" dirty="0" err="1"/>
              <a:t>donde</a:t>
            </a:r>
            <a:r>
              <a:rPr lang="en-US" dirty="0"/>
              <a:t> </a:t>
            </a:r>
            <a:r>
              <a:rPr lang="en-US" dirty="0" err="1"/>
              <a:t>puede</a:t>
            </a:r>
            <a:r>
              <a:rPr lang="en-US" dirty="0"/>
              <a:t> </a:t>
            </a:r>
            <a:r>
              <a:rPr lang="en-US" dirty="0" err="1"/>
              <a:t>elegir</a:t>
            </a:r>
            <a:r>
              <a:rPr lang="en-US" dirty="0"/>
              <a:t> </a:t>
            </a:r>
            <a:r>
              <a:rPr lang="en-US" dirty="0" err="1"/>
              <a:t>dónde</a:t>
            </a:r>
            <a:r>
              <a:rPr lang="en-US" dirty="0"/>
              <a:t> </a:t>
            </a:r>
            <a:r>
              <a:rPr lang="en-US" dirty="0" err="1"/>
              <a:t>desea</a:t>
            </a:r>
            <a:r>
              <a:rPr lang="en-US" dirty="0"/>
              <a:t> </a:t>
            </a:r>
            <a:r>
              <a:rPr lang="en-US" dirty="0" err="1"/>
              <a:t>transmitir</a:t>
            </a:r>
            <a:r>
              <a:rPr lang="en-US" dirty="0"/>
              <a:t> con el </a:t>
            </a:r>
            <a:r>
              <a:rPr lang="en-US" dirty="0" err="1"/>
              <a:t>programa</a:t>
            </a:r>
            <a:r>
              <a:rPr lang="en-US" dirty="0"/>
              <a:t> :</a:t>
            </a:r>
            <a:endParaRPr lang="de-DE" dirty="0"/>
          </a:p>
        </p:txBody>
      </p:sp>
      <p:pic>
        <p:nvPicPr>
          <p:cNvPr id="5" name="image25.png">
            <a:extLst>
              <a:ext uri="{FF2B5EF4-FFF2-40B4-BE49-F238E27FC236}">
                <a16:creationId xmlns:a16="http://schemas.microsoft.com/office/drawing/2014/main" id="{7C1D9170-9C28-4786-951A-E0FF55B4DFBA}"/>
              </a:ext>
            </a:extLst>
          </p:cNvPr>
          <p:cNvPicPr/>
          <p:nvPr/>
        </p:nvPicPr>
        <p:blipFill>
          <a:blip r:embed="rId2"/>
          <a:srcRect/>
          <a:stretch>
            <a:fillRect/>
          </a:stretch>
        </p:blipFill>
        <p:spPr>
          <a:xfrm>
            <a:off x="3563053" y="2385329"/>
            <a:ext cx="5350128" cy="3749141"/>
          </a:xfrm>
          <a:prstGeom prst="rect">
            <a:avLst/>
          </a:prstGeom>
          <a:ln/>
        </p:spPr>
      </p:pic>
      <p:sp>
        <p:nvSpPr>
          <p:cNvPr id="6" name="Inhaltsplatzhalter 2">
            <a:extLst>
              <a:ext uri="{FF2B5EF4-FFF2-40B4-BE49-F238E27FC236}">
                <a16:creationId xmlns:a16="http://schemas.microsoft.com/office/drawing/2014/main" id="{6BFC659C-D5DF-4B89-9378-33D4872BDA45}"/>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
        <p:nvSpPr>
          <p:cNvPr id="7" name="Titel 1">
            <a:extLst>
              <a:ext uri="{FF2B5EF4-FFF2-40B4-BE49-F238E27FC236}">
                <a16:creationId xmlns:a16="http://schemas.microsoft.com/office/drawing/2014/main" id="{BB52DB83-4B9A-421D-8261-50C4DCBC2E32}"/>
              </a:ext>
            </a:extLst>
          </p:cNvPr>
          <p:cNvSpPr>
            <a:spLocks noGrp="1"/>
          </p:cNvSpPr>
          <p:nvPr>
            <p:ph type="title"/>
          </p:nvPr>
        </p:nvSpPr>
        <p:spPr>
          <a:xfrm>
            <a:off x="1097280" y="286603"/>
            <a:ext cx="10058400" cy="1450757"/>
          </a:xfrm>
        </p:spPr>
        <p:txBody>
          <a:bodyPr/>
          <a:lstStyle/>
          <a:p>
            <a:r>
              <a:rPr lang="de-DE" dirty="0" err="1"/>
              <a:t>Cómo</a:t>
            </a:r>
            <a:r>
              <a:rPr lang="de-DE" dirty="0"/>
              <a:t> </a:t>
            </a:r>
            <a:r>
              <a:rPr lang="de-DE" dirty="0" err="1"/>
              <a:t>instalar</a:t>
            </a:r>
            <a:r>
              <a:rPr lang="de-DE" dirty="0"/>
              <a:t> </a:t>
            </a:r>
            <a:r>
              <a:rPr lang="de-DE" dirty="0" err="1"/>
              <a:t>Streamlabs</a:t>
            </a:r>
            <a:r>
              <a:rPr lang="de-DE" dirty="0"/>
              <a:t> OBS</a:t>
            </a:r>
          </a:p>
        </p:txBody>
      </p:sp>
    </p:spTree>
    <p:extLst>
      <p:ext uri="{BB962C8B-B14F-4D97-AF65-F5344CB8AC3E}">
        <p14:creationId xmlns:p14="http://schemas.microsoft.com/office/powerpoint/2010/main" val="301061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541F2C8-0E43-445B-80D8-5E4C17E9CA6D}"/>
              </a:ext>
            </a:extLst>
          </p:cNvPr>
          <p:cNvSpPr>
            <a:spLocks noGrp="1"/>
          </p:cNvSpPr>
          <p:nvPr>
            <p:ph idx="1"/>
          </p:nvPr>
        </p:nvSpPr>
        <p:spPr>
          <a:xfrm>
            <a:off x="1097280" y="1845734"/>
            <a:ext cx="8517237" cy="4023360"/>
          </a:xfrm>
        </p:spPr>
        <p:txBody>
          <a:bodyPr>
            <a:normAutofit fontScale="92500"/>
          </a:bodyPr>
          <a:lstStyle/>
          <a:p>
            <a:r>
              <a:rPr lang="en-US" dirty="0" err="1"/>
              <a:t>Aquí</a:t>
            </a:r>
            <a:r>
              <a:rPr lang="en-US" dirty="0"/>
              <a:t> </a:t>
            </a:r>
            <a:r>
              <a:rPr lang="en-US" dirty="0" err="1"/>
              <a:t>seleccionas</a:t>
            </a:r>
            <a:r>
              <a:rPr lang="en-US" dirty="0"/>
              <a:t> el </a:t>
            </a:r>
            <a:r>
              <a:rPr lang="en-US" dirty="0" err="1"/>
              <a:t>ícono</a:t>
            </a:r>
            <a:r>
              <a:rPr lang="en-US" dirty="0"/>
              <a:t> de Twitch </a:t>
            </a:r>
            <a:r>
              <a:rPr lang="en-US" dirty="0" err="1"/>
              <a:t>haciendo</a:t>
            </a:r>
            <a:r>
              <a:rPr lang="en-US" dirty="0"/>
              <a:t> </a:t>
            </a:r>
            <a:r>
              <a:rPr lang="en-US" dirty="0" err="1"/>
              <a:t>clic</a:t>
            </a:r>
            <a:r>
              <a:rPr lang="en-US" dirty="0"/>
              <a:t> </a:t>
            </a:r>
            <a:r>
              <a:rPr lang="en-US" dirty="0" err="1"/>
              <a:t>en</a:t>
            </a:r>
            <a:r>
              <a:rPr lang="en-US" dirty="0"/>
              <a:t> </a:t>
            </a:r>
            <a:r>
              <a:rPr lang="en-US" dirty="0" err="1"/>
              <a:t>él</a:t>
            </a:r>
            <a:r>
              <a:rPr lang="en-US" dirty="0"/>
              <a:t>, </a:t>
            </a:r>
            <a:r>
              <a:rPr lang="en-US" dirty="0" err="1"/>
              <a:t>ya</a:t>
            </a:r>
            <a:r>
              <a:rPr lang="en-US" dirty="0"/>
              <a:t> que la </a:t>
            </a:r>
            <a:r>
              <a:rPr lang="en-US" dirty="0" err="1"/>
              <a:t>transmisión</a:t>
            </a:r>
            <a:r>
              <a:rPr lang="en-US" dirty="0"/>
              <a:t> </a:t>
            </a:r>
            <a:r>
              <a:rPr lang="en-US" dirty="0" err="1"/>
              <a:t>debería</a:t>
            </a:r>
            <a:r>
              <a:rPr lang="en-US" dirty="0"/>
              <a:t> </a:t>
            </a:r>
            <a:r>
              <a:rPr lang="en-US" dirty="0" err="1"/>
              <a:t>estar</a:t>
            </a:r>
            <a:r>
              <a:rPr lang="en-US" dirty="0"/>
              <a:t> visible </a:t>
            </a:r>
            <a:r>
              <a:rPr lang="en-US" dirty="0" err="1"/>
              <a:t>en</a:t>
            </a:r>
            <a:r>
              <a:rPr lang="en-US" dirty="0"/>
              <a:t> Twitch:</a:t>
            </a:r>
          </a:p>
          <a:p>
            <a:endParaRPr lang="en-US" dirty="0"/>
          </a:p>
          <a:p>
            <a:endParaRPr lang="en-US" dirty="0"/>
          </a:p>
          <a:p>
            <a:endParaRPr lang="en-US" dirty="0"/>
          </a:p>
          <a:p>
            <a:endParaRPr lang="en-US" dirty="0"/>
          </a:p>
          <a:p>
            <a:endParaRPr lang="en-US" dirty="0"/>
          </a:p>
          <a:p>
            <a:endParaRPr lang="en-US" dirty="0"/>
          </a:p>
          <a:p>
            <a:r>
              <a:rPr lang="en-US" dirty="0" err="1"/>
              <a:t>Después</a:t>
            </a:r>
            <a:r>
              <a:rPr lang="en-US" dirty="0"/>
              <a:t> de </a:t>
            </a:r>
            <a:r>
              <a:rPr lang="en-US" dirty="0" err="1"/>
              <a:t>eso</a:t>
            </a:r>
            <a:r>
              <a:rPr lang="en-US" dirty="0"/>
              <a:t>, el </a:t>
            </a:r>
            <a:r>
              <a:rPr lang="en-US" dirty="0" err="1"/>
              <a:t>programa</a:t>
            </a:r>
            <a:r>
              <a:rPr lang="en-US" dirty="0"/>
              <a:t> se </a:t>
            </a:r>
            <a:r>
              <a:rPr lang="en-US" dirty="0" err="1"/>
              <a:t>conectará</a:t>
            </a:r>
            <a:r>
              <a:rPr lang="en-US" dirty="0"/>
              <a:t> </a:t>
            </a:r>
            <a:r>
              <a:rPr lang="en-US" dirty="0" err="1"/>
              <a:t>automáticamente</a:t>
            </a:r>
            <a:r>
              <a:rPr lang="en-US" dirty="0"/>
              <a:t> a Twitch. Para </a:t>
            </a:r>
            <a:r>
              <a:rPr lang="en-US" dirty="0" err="1"/>
              <a:t>hacer</a:t>
            </a:r>
            <a:r>
              <a:rPr lang="en-US" dirty="0"/>
              <a:t> </a:t>
            </a:r>
            <a:r>
              <a:rPr lang="en-US" dirty="0" err="1"/>
              <a:t>esto</a:t>
            </a:r>
            <a:r>
              <a:rPr lang="en-US" dirty="0"/>
              <a:t>, </a:t>
            </a:r>
            <a:r>
              <a:rPr lang="en-US" dirty="0" err="1"/>
              <a:t>debes</a:t>
            </a:r>
            <a:r>
              <a:rPr lang="en-US" dirty="0"/>
              <a:t> </a:t>
            </a:r>
            <a:r>
              <a:rPr lang="en-US" dirty="0" err="1"/>
              <a:t>insertar</a:t>
            </a:r>
            <a:r>
              <a:rPr lang="en-US" dirty="0"/>
              <a:t> el </a:t>
            </a:r>
            <a:r>
              <a:rPr lang="en-US" dirty="0" err="1"/>
              <a:t>nombre</a:t>
            </a:r>
            <a:r>
              <a:rPr lang="en-US" dirty="0"/>
              <a:t> de </a:t>
            </a:r>
            <a:r>
              <a:rPr lang="en-US" dirty="0" err="1"/>
              <a:t>usuario</a:t>
            </a:r>
            <a:r>
              <a:rPr lang="en-US" dirty="0"/>
              <a:t> de Twitch para </a:t>
            </a:r>
            <a:r>
              <a:rPr lang="en-US" dirty="0" err="1"/>
              <a:t>iniciar</a:t>
            </a:r>
            <a:r>
              <a:rPr lang="en-US" dirty="0"/>
              <a:t> </a:t>
            </a:r>
            <a:r>
              <a:rPr lang="en-US" dirty="0" err="1"/>
              <a:t>sesión</a:t>
            </a:r>
            <a:r>
              <a:rPr lang="en-US" dirty="0"/>
              <a:t> </a:t>
            </a:r>
            <a:r>
              <a:rPr lang="en-US" dirty="0" err="1"/>
              <a:t>en</a:t>
            </a:r>
            <a:r>
              <a:rPr lang="en-US" dirty="0"/>
              <a:t> Twitch :</a:t>
            </a:r>
          </a:p>
          <a:p>
            <a:endParaRPr lang="en-US" dirty="0"/>
          </a:p>
        </p:txBody>
      </p:sp>
      <p:pic>
        <p:nvPicPr>
          <p:cNvPr id="10" name="image2.png">
            <a:extLst>
              <a:ext uri="{FF2B5EF4-FFF2-40B4-BE49-F238E27FC236}">
                <a16:creationId xmlns:a16="http://schemas.microsoft.com/office/drawing/2014/main" id="{40CBF4DC-6BC1-46AA-ABCB-3C49DF2A02B4}"/>
              </a:ext>
            </a:extLst>
          </p:cNvPr>
          <p:cNvPicPr/>
          <p:nvPr/>
        </p:nvPicPr>
        <p:blipFill>
          <a:blip r:embed="rId2"/>
          <a:srcRect/>
          <a:stretch>
            <a:fillRect/>
          </a:stretch>
        </p:blipFill>
        <p:spPr>
          <a:xfrm>
            <a:off x="5091112" y="2414587"/>
            <a:ext cx="2009775" cy="2028825"/>
          </a:xfrm>
          <a:prstGeom prst="rect">
            <a:avLst/>
          </a:prstGeom>
          <a:ln/>
        </p:spPr>
      </p:pic>
      <p:sp>
        <p:nvSpPr>
          <p:cNvPr id="5" name="Inhaltsplatzhalter 2">
            <a:extLst>
              <a:ext uri="{FF2B5EF4-FFF2-40B4-BE49-F238E27FC236}">
                <a16:creationId xmlns:a16="http://schemas.microsoft.com/office/drawing/2014/main" id="{9D507D92-69B0-4CFF-A6A1-F9E8A94ADFEA}"/>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
        <p:nvSpPr>
          <p:cNvPr id="6" name="Titel 1">
            <a:extLst>
              <a:ext uri="{FF2B5EF4-FFF2-40B4-BE49-F238E27FC236}">
                <a16:creationId xmlns:a16="http://schemas.microsoft.com/office/drawing/2014/main" id="{D37928F5-F7B9-4279-8FF2-3872EAA1968E}"/>
              </a:ext>
            </a:extLst>
          </p:cNvPr>
          <p:cNvSpPr>
            <a:spLocks noGrp="1"/>
          </p:cNvSpPr>
          <p:nvPr>
            <p:ph type="title"/>
          </p:nvPr>
        </p:nvSpPr>
        <p:spPr>
          <a:xfrm>
            <a:off x="1097280" y="286603"/>
            <a:ext cx="10058400" cy="1450757"/>
          </a:xfrm>
        </p:spPr>
        <p:txBody>
          <a:bodyPr/>
          <a:lstStyle/>
          <a:p>
            <a:r>
              <a:rPr lang="de-DE" dirty="0" err="1"/>
              <a:t>Cómo</a:t>
            </a:r>
            <a:r>
              <a:rPr lang="de-DE" dirty="0"/>
              <a:t> </a:t>
            </a:r>
            <a:r>
              <a:rPr lang="de-DE" dirty="0" err="1"/>
              <a:t>instalar</a:t>
            </a:r>
            <a:r>
              <a:rPr lang="de-DE" dirty="0"/>
              <a:t> </a:t>
            </a:r>
            <a:r>
              <a:rPr lang="de-DE" dirty="0" err="1"/>
              <a:t>Streamlabs</a:t>
            </a:r>
            <a:r>
              <a:rPr lang="de-DE" dirty="0"/>
              <a:t> OBS</a:t>
            </a:r>
          </a:p>
        </p:txBody>
      </p:sp>
    </p:spTree>
    <p:extLst>
      <p:ext uri="{BB962C8B-B14F-4D97-AF65-F5344CB8AC3E}">
        <p14:creationId xmlns:p14="http://schemas.microsoft.com/office/powerpoint/2010/main" val="324934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E267B68A-4552-4CA5-B31D-A73D60ED2029}"/>
              </a:ext>
            </a:extLst>
          </p:cNvPr>
          <p:cNvPicPr>
            <a:picLocks noGrp="1"/>
          </p:cNvPicPr>
          <p:nvPr>
            <p:ph idx="1"/>
          </p:nvPr>
        </p:nvPicPr>
        <p:blipFill>
          <a:blip r:embed="rId2"/>
          <a:srcRect/>
          <a:stretch>
            <a:fillRect/>
          </a:stretch>
        </p:blipFill>
        <p:spPr>
          <a:xfrm>
            <a:off x="3281591" y="1846263"/>
            <a:ext cx="5689143" cy="4022725"/>
          </a:xfrm>
          <a:prstGeom prst="rect">
            <a:avLst/>
          </a:prstGeom>
          <a:ln/>
        </p:spPr>
      </p:pic>
      <p:sp>
        <p:nvSpPr>
          <p:cNvPr id="5" name="Titel 1">
            <a:extLst>
              <a:ext uri="{FF2B5EF4-FFF2-40B4-BE49-F238E27FC236}">
                <a16:creationId xmlns:a16="http://schemas.microsoft.com/office/drawing/2014/main" id="{31E14BB9-B72D-4502-A0E9-B1177F4ABDCC}"/>
              </a:ext>
            </a:extLst>
          </p:cNvPr>
          <p:cNvSpPr>
            <a:spLocks noGrp="1"/>
          </p:cNvSpPr>
          <p:nvPr>
            <p:ph type="title"/>
          </p:nvPr>
        </p:nvSpPr>
        <p:spPr>
          <a:xfrm>
            <a:off x="1097280" y="286603"/>
            <a:ext cx="10058400" cy="1450757"/>
          </a:xfrm>
        </p:spPr>
        <p:txBody>
          <a:bodyPr/>
          <a:lstStyle/>
          <a:p>
            <a:r>
              <a:rPr lang="de-DE" dirty="0" err="1"/>
              <a:t>Cómo</a:t>
            </a:r>
            <a:r>
              <a:rPr lang="de-DE" dirty="0"/>
              <a:t> </a:t>
            </a:r>
            <a:r>
              <a:rPr lang="de-DE" dirty="0" err="1"/>
              <a:t>instalar</a:t>
            </a:r>
            <a:r>
              <a:rPr lang="de-DE" dirty="0"/>
              <a:t> </a:t>
            </a:r>
            <a:r>
              <a:rPr lang="de-DE" dirty="0" err="1"/>
              <a:t>Streamlabs</a:t>
            </a:r>
            <a:r>
              <a:rPr lang="de-DE" dirty="0"/>
              <a:t> OBS</a:t>
            </a:r>
          </a:p>
        </p:txBody>
      </p:sp>
    </p:spTree>
    <p:extLst>
      <p:ext uri="{BB962C8B-B14F-4D97-AF65-F5344CB8AC3E}">
        <p14:creationId xmlns:p14="http://schemas.microsoft.com/office/powerpoint/2010/main" val="198499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BB6BBE11-0BB4-4C82-A6B2-EFF2F20F7109}"/>
              </a:ext>
            </a:extLst>
          </p:cNvPr>
          <p:cNvPicPr>
            <a:picLocks noGrp="1" noChangeAspect="1"/>
          </p:cNvPicPr>
          <p:nvPr>
            <p:ph idx="1"/>
          </p:nvPr>
        </p:nvPicPr>
        <p:blipFill>
          <a:blip r:embed="rId2"/>
          <a:stretch>
            <a:fillRect/>
          </a:stretch>
        </p:blipFill>
        <p:spPr>
          <a:xfrm>
            <a:off x="1097280" y="1926162"/>
            <a:ext cx="8199675" cy="4022725"/>
          </a:xfrm>
          <a:prstGeom prst="rect">
            <a:avLst/>
          </a:prstGeom>
        </p:spPr>
      </p:pic>
      <p:sp>
        <p:nvSpPr>
          <p:cNvPr id="6" name="Titel 1">
            <a:extLst>
              <a:ext uri="{FF2B5EF4-FFF2-40B4-BE49-F238E27FC236}">
                <a16:creationId xmlns:a16="http://schemas.microsoft.com/office/drawing/2014/main" id="{6E1C19E4-DD13-4935-BA58-13D2499A33FD}"/>
              </a:ext>
            </a:extLst>
          </p:cNvPr>
          <p:cNvSpPr>
            <a:spLocks noGrp="1"/>
          </p:cNvSpPr>
          <p:nvPr>
            <p:ph type="title"/>
          </p:nvPr>
        </p:nvSpPr>
        <p:spPr>
          <a:xfrm>
            <a:off x="1097280" y="286603"/>
            <a:ext cx="10058400" cy="1450757"/>
          </a:xfrm>
        </p:spPr>
        <p:txBody>
          <a:bodyPr/>
          <a:lstStyle/>
          <a:p>
            <a:r>
              <a:rPr lang="de-DE" dirty="0" err="1"/>
              <a:t>Cómo</a:t>
            </a:r>
            <a:r>
              <a:rPr lang="de-DE" dirty="0"/>
              <a:t> </a:t>
            </a:r>
            <a:r>
              <a:rPr lang="de-DE" dirty="0" err="1"/>
              <a:t>instalar</a:t>
            </a:r>
            <a:r>
              <a:rPr lang="de-DE" dirty="0"/>
              <a:t> </a:t>
            </a:r>
            <a:r>
              <a:rPr lang="de-DE" dirty="0" err="1"/>
              <a:t>Streamlabs</a:t>
            </a:r>
            <a:r>
              <a:rPr lang="de-DE" dirty="0"/>
              <a:t> OBS</a:t>
            </a:r>
          </a:p>
        </p:txBody>
      </p:sp>
    </p:spTree>
    <p:extLst>
      <p:ext uri="{BB962C8B-B14F-4D97-AF65-F5344CB8AC3E}">
        <p14:creationId xmlns:p14="http://schemas.microsoft.com/office/powerpoint/2010/main" val="75450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CCA63AB-8A64-4F10-8624-312A0AB4996D}"/>
              </a:ext>
            </a:extLst>
          </p:cNvPr>
          <p:cNvSpPr>
            <a:spLocks noGrp="1"/>
          </p:cNvSpPr>
          <p:nvPr>
            <p:ph type="title"/>
          </p:nvPr>
        </p:nvSpPr>
        <p:spPr>
          <a:xfrm>
            <a:off x="1097280" y="286603"/>
            <a:ext cx="10058400" cy="1450757"/>
          </a:xfrm>
        </p:spPr>
        <p:txBody>
          <a:bodyPr/>
          <a:lstStyle/>
          <a:p>
            <a:r>
              <a:rPr lang="de-DE" dirty="0" err="1"/>
              <a:t>Cómo</a:t>
            </a:r>
            <a:r>
              <a:rPr lang="de-DE" dirty="0"/>
              <a:t> </a:t>
            </a:r>
            <a:r>
              <a:rPr lang="de-DE" dirty="0" err="1"/>
              <a:t>transmitir</a:t>
            </a:r>
            <a:r>
              <a:rPr lang="de-DE" dirty="0"/>
              <a:t> en </a:t>
            </a:r>
            <a:r>
              <a:rPr lang="de-DE" dirty="0" err="1"/>
              <a:t>Streamlabs</a:t>
            </a:r>
            <a:r>
              <a:rPr lang="de-DE" dirty="0"/>
              <a:t> OBS</a:t>
            </a:r>
          </a:p>
        </p:txBody>
      </p:sp>
      <p:pic>
        <p:nvPicPr>
          <p:cNvPr id="5" name="Grafik 4">
            <a:extLst>
              <a:ext uri="{FF2B5EF4-FFF2-40B4-BE49-F238E27FC236}">
                <a16:creationId xmlns:a16="http://schemas.microsoft.com/office/drawing/2014/main" id="{E0C70219-107D-4087-B9A7-3E67886A1209}"/>
              </a:ext>
            </a:extLst>
          </p:cNvPr>
          <p:cNvPicPr>
            <a:picLocks noChangeAspect="1"/>
          </p:cNvPicPr>
          <p:nvPr/>
        </p:nvPicPr>
        <p:blipFill>
          <a:blip r:embed="rId2"/>
          <a:stretch>
            <a:fillRect/>
          </a:stretch>
        </p:blipFill>
        <p:spPr>
          <a:xfrm>
            <a:off x="1207364" y="1801345"/>
            <a:ext cx="8380520" cy="4496757"/>
          </a:xfrm>
          <a:prstGeom prst="rect">
            <a:avLst/>
          </a:prstGeom>
        </p:spPr>
      </p:pic>
    </p:spTree>
    <p:extLst>
      <p:ext uri="{BB962C8B-B14F-4D97-AF65-F5344CB8AC3E}">
        <p14:creationId xmlns:p14="http://schemas.microsoft.com/office/powerpoint/2010/main" val="220840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CB9A788-82AF-4E63-83FE-DA30C3C14578}"/>
              </a:ext>
            </a:extLst>
          </p:cNvPr>
          <p:cNvPicPr>
            <a:picLocks noChangeAspect="1"/>
          </p:cNvPicPr>
          <p:nvPr/>
        </p:nvPicPr>
        <p:blipFill>
          <a:blip r:embed="rId2"/>
          <a:stretch>
            <a:fillRect/>
          </a:stretch>
        </p:blipFill>
        <p:spPr>
          <a:xfrm>
            <a:off x="1329284" y="1792845"/>
            <a:ext cx="8524930" cy="4586928"/>
          </a:xfrm>
          <a:prstGeom prst="rect">
            <a:avLst/>
          </a:prstGeom>
        </p:spPr>
      </p:pic>
      <p:sp>
        <p:nvSpPr>
          <p:cNvPr id="4" name="Titel 1">
            <a:extLst>
              <a:ext uri="{FF2B5EF4-FFF2-40B4-BE49-F238E27FC236}">
                <a16:creationId xmlns:a16="http://schemas.microsoft.com/office/drawing/2014/main" id="{3CCA63AB-8A64-4F10-8624-312A0AB4996D}"/>
              </a:ext>
            </a:extLst>
          </p:cNvPr>
          <p:cNvSpPr>
            <a:spLocks noGrp="1"/>
          </p:cNvSpPr>
          <p:nvPr>
            <p:ph type="title"/>
          </p:nvPr>
        </p:nvSpPr>
        <p:spPr>
          <a:xfrm>
            <a:off x="562549" y="210225"/>
            <a:ext cx="10058400" cy="1450757"/>
          </a:xfrm>
        </p:spPr>
        <p:txBody>
          <a:bodyPr/>
          <a:lstStyle/>
          <a:p>
            <a:r>
              <a:rPr lang="de-DE" dirty="0" err="1"/>
              <a:t>Información</a:t>
            </a:r>
            <a:r>
              <a:rPr lang="de-DE" dirty="0"/>
              <a:t> </a:t>
            </a:r>
            <a:r>
              <a:rPr lang="de-DE" dirty="0" err="1"/>
              <a:t>sobre</a:t>
            </a:r>
            <a:r>
              <a:rPr lang="de-DE" dirty="0"/>
              <a:t> </a:t>
            </a:r>
            <a:r>
              <a:rPr lang="de-DE" dirty="0" err="1"/>
              <a:t>Streamlabs</a:t>
            </a:r>
            <a:r>
              <a:rPr lang="de-DE" dirty="0"/>
              <a:t> OBS</a:t>
            </a:r>
          </a:p>
        </p:txBody>
      </p:sp>
      <p:sp>
        <p:nvSpPr>
          <p:cNvPr id="2" name="Ellipse 1">
            <a:extLst>
              <a:ext uri="{FF2B5EF4-FFF2-40B4-BE49-F238E27FC236}">
                <a16:creationId xmlns:a16="http://schemas.microsoft.com/office/drawing/2014/main" id="{AE8939F2-7AF5-4089-ACC0-372F52BB53DE}"/>
              </a:ext>
            </a:extLst>
          </p:cNvPr>
          <p:cNvSpPr/>
          <p:nvPr/>
        </p:nvSpPr>
        <p:spPr>
          <a:xfrm>
            <a:off x="7377344" y="6001305"/>
            <a:ext cx="2432481" cy="346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67734A36-15E7-427F-B550-643A7342116E}"/>
              </a:ext>
            </a:extLst>
          </p:cNvPr>
          <p:cNvCxnSpPr>
            <a:cxnSpLocks/>
            <a:stCxn id="7" idx="1"/>
          </p:cNvCxnSpPr>
          <p:nvPr/>
        </p:nvCxnSpPr>
        <p:spPr>
          <a:xfrm flipH="1">
            <a:off x="8593584" y="3332696"/>
            <a:ext cx="1748901" cy="27700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0474791-8683-49A2-B04A-E62B255709C8}"/>
              </a:ext>
            </a:extLst>
          </p:cNvPr>
          <p:cNvSpPr txBox="1"/>
          <p:nvPr/>
        </p:nvSpPr>
        <p:spPr>
          <a:xfrm>
            <a:off x="10342485" y="3009530"/>
            <a:ext cx="985422" cy="646331"/>
          </a:xfrm>
          <a:prstGeom prst="rect">
            <a:avLst/>
          </a:prstGeom>
          <a:noFill/>
          <a:ln>
            <a:solidFill>
              <a:srgbClr val="FF0000"/>
            </a:solidFill>
          </a:ln>
        </p:spPr>
        <p:txBody>
          <a:bodyPr wrap="square" rtlCol="0">
            <a:spAutoFit/>
          </a:bodyPr>
          <a:lstStyle/>
          <a:p>
            <a:r>
              <a:rPr lang="de-DE" dirty="0" err="1"/>
              <a:t>Graba</a:t>
            </a:r>
            <a:r>
              <a:rPr lang="de-DE" dirty="0"/>
              <a:t> tu </a:t>
            </a:r>
            <a:r>
              <a:rPr lang="de-DE" dirty="0" err="1"/>
              <a:t>vídeo</a:t>
            </a:r>
            <a:endParaRPr lang="de-DE" dirty="0"/>
          </a:p>
        </p:txBody>
      </p:sp>
      <p:cxnSp>
        <p:nvCxnSpPr>
          <p:cNvPr id="9" name="Gerade Verbindung mit Pfeil 8">
            <a:extLst>
              <a:ext uri="{FF2B5EF4-FFF2-40B4-BE49-F238E27FC236}">
                <a16:creationId xmlns:a16="http://schemas.microsoft.com/office/drawing/2014/main" id="{4FD89631-B803-4877-B6A4-5831A3AD9A0D}"/>
              </a:ext>
            </a:extLst>
          </p:cNvPr>
          <p:cNvCxnSpPr>
            <a:cxnSpLocks/>
            <a:stCxn id="11" idx="1"/>
          </p:cNvCxnSpPr>
          <p:nvPr/>
        </p:nvCxnSpPr>
        <p:spPr>
          <a:xfrm flipH="1">
            <a:off x="9556812" y="4893466"/>
            <a:ext cx="1318333" cy="12647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BBEC3B1C-A8C2-4BD8-A6D1-B87D9AF92EB5}"/>
              </a:ext>
            </a:extLst>
          </p:cNvPr>
          <p:cNvSpPr txBox="1"/>
          <p:nvPr/>
        </p:nvSpPr>
        <p:spPr>
          <a:xfrm>
            <a:off x="10875145" y="4293301"/>
            <a:ext cx="985422" cy="1200329"/>
          </a:xfrm>
          <a:prstGeom prst="rect">
            <a:avLst/>
          </a:prstGeom>
          <a:noFill/>
          <a:ln>
            <a:solidFill>
              <a:srgbClr val="FF0000"/>
            </a:solidFill>
          </a:ln>
        </p:spPr>
        <p:txBody>
          <a:bodyPr wrap="square" rtlCol="0">
            <a:spAutoFit/>
          </a:bodyPr>
          <a:lstStyle/>
          <a:p>
            <a:r>
              <a:rPr lang="de-DE" dirty="0"/>
              <a:t>En </a:t>
            </a:r>
            <a:r>
              <a:rPr lang="de-DE" dirty="0" err="1"/>
              <a:t>directo</a:t>
            </a:r>
            <a:r>
              <a:rPr lang="de-DE" dirty="0"/>
              <a:t> </a:t>
            </a:r>
            <a:r>
              <a:rPr lang="de-DE" dirty="0" err="1"/>
              <a:t>con</a:t>
            </a:r>
            <a:r>
              <a:rPr lang="de-DE" dirty="0"/>
              <a:t> </a:t>
            </a:r>
            <a:r>
              <a:rPr lang="de-DE" dirty="0" err="1"/>
              <a:t>Twitch</a:t>
            </a:r>
            <a:endParaRPr lang="de-DE" dirty="0"/>
          </a:p>
        </p:txBody>
      </p:sp>
    </p:spTree>
    <p:extLst>
      <p:ext uri="{BB962C8B-B14F-4D97-AF65-F5344CB8AC3E}">
        <p14:creationId xmlns:p14="http://schemas.microsoft.com/office/powerpoint/2010/main" val="352728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CB9A788-82AF-4E63-83FE-DA30C3C14578}"/>
              </a:ext>
            </a:extLst>
          </p:cNvPr>
          <p:cNvPicPr>
            <a:picLocks noChangeAspect="1"/>
          </p:cNvPicPr>
          <p:nvPr/>
        </p:nvPicPr>
        <p:blipFill>
          <a:blip r:embed="rId2"/>
          <a:stretch>
            <a:fillRect/>
          </a:stretch>
        </p:blipFill>
        <p:spPr>
          <a:xfrm>
            <a:off x="1329284" y="1792845"/>
            <a:ext cx="8524930" cy="4586928"/>
          </a:xfrm>
          <a:prstGeom prst="rect">
            <a:avLst/>
          </a:prstGeom>
        </p:spPr>
      </p:pic>
      <p:sp>
        <p:nvSpPr>
          <p:cNvPr id="4" name="Titel 1">
            <a:extLst>
              <a:ext uri="{FF2B5EF4-FFF2-40B4-BE49-F238E27FC236}">
                <a16:creationId xmlns:a16="http://schemas.microsoft.com/office/drawing/2014/main" id="{3CCA63AB-8A64-4F10-8624-312A0AB4996D}"/>
              </a:ext>
            </a:extLst>
          </p:cNvPr>
          <p:cNvSpPr>
            <a:spLocks noGrp="1"/>
          </p:cNvSpPr>
          <p:nvPr>
            <p:ph type="title"/>
          </p:nvPr>
        </p:nvSpPr>
        <p:spPr>
          <a:xfrm>
            <a:off x="562549" y="16808"/>
            <a:ext cx="10058400" cy="1450757"/>
          </a:xfrm>
        </p:spPr>
        <p:txBody>
          <a:bodyPr/>
          <a:lstStyle/>
          <a:p>
            <a:r>
              <a:rPr lang="de-DE" dirty="0" err="1"/>
              <a:t>Información</a:t>
            </a:r>
            <a:r>
              <a:rPr lang="de-DE" dirty="0"/>
              <a:t> </a:t>
            </a:r>
            <a:r>
              <a:rPr lang="de-DE" dirty="0" err="1"/>
              <a:t>sobre</a:t>
            </a:r>
            <a:r>
              <a:rPr lang="de-DE" dirty="0"/>
              <a:t> </a:t>
            </a:r>
            <a:r>
              <a:rPr lang="de-DE" dirty="0" err="1"/>
              <a:t>Streamlabs</a:t>
            </a:r>
            <a:r>
              <a:rPr lang="de-DE" dirty="0"/>
              <a:t> OBS</a:t>
            </a:r>
          </a:p>
        </p:txBody>
      </p:sp>
      <p:sp>
        <p:nvSpPr>
          <p:cNvPr id="2" name="Ellipse 1">
            <a:extLst>
              <a:ext uri="{FF2B5EF4-FFF2-40B4-BE49-F238E27FC236}">
                <a16:creationId xmlns:a16="http://schemas.microsoft.com/office/drawing/2014/main" id="{AE8939F2-7AF5-4089-ACC0-372F52BB53DE}"/>
              </a:ext>
            </a:extLst>
          </p:cNvPr>
          <p:cNvSpPr/>
          <p:nvPr/>
        </p:nvSpPr>
        <p:spPr>
          <a:xfrm>
            <a:off x="4140250" y="4678532"/>
            <a:ext cx="2979641" cy="346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67734A36-15E7-427F-B550-643A7342116E}"/>
              </a:ext>
            </a:extLst>
          </p:cNvPr>
          <p:cNvCxnSpPr>
            <a:cxnSpLocks/>
            <a:stCxn id="7" idx="1"/>
          </p:cNvCxnSpPr>
          <p:nvPr/>
        </p:nvCxnSpPr>
        <p:spPr>
          <a:xfrm flipH="1">
            <a:off x="6572732" y="3471195"/>
            <a:ext cx="3769752" cy="1228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0474791-8683-49A2-B04A-E62B255709C8}"/>
              </a:ext>
            </a:extLst>
          </p:cNvPr>
          <p:cNvSpPr txBox="1"/>
          <p:nvPr/>
        </p:nvSpPr>
        <p:spPr>
          <a:xfrm>
            <a:off x="10342484" y="3009530"/>
            <a:ext cx="1429305" cy="923330"/>
          </a:xfrm>
          <a:prstGeom prst="rect">
            <a:avLst/>
          </a:prstGeom>
          <a:noFill/>
          <a:ln>
            <a:solidFill>
              <a:srgbClr val="FF0000"/>
            </a:solidFill>
          </a:ln>
        </p:spPr>
        <p:txBody>
          <a:bodyPr wrap="square" rtlCol="0">
            <a:spAutoFit/>
          </a:bodyPr>
          <a:lstStyle/>
          <a:p>
            <a:r>
              <a:rPr lang="de-DE" dirty="0" err="1"/>
              <a:t>Seleccione</a:t>
            </a:r>
            <a:r>
              <a:rPr lang="de-DE" dirty="0"/>
              <a:t> </a:t>
            </a:r>
            <a:r>
              <a:rPr lang="de-DE" dirty="0" err="1"/>
              <a:t>su</a:t>
            </a:r>
            <a:r>
              <a:rPr lang="de-DE" dirty="0"/>
              <a:t> </a:t>
            </a:r>
            <a:r>
              <a:rPr lang="de-DE" dirty="0" err="1"/>
              <a:t>fuente</a:t>
            </a:r>
            <a:r>
              <a:rPr lang="de-DE" dirty="0">
                <a:sym typeface="Wingdings" panose="05000000000000000000" pitchFamily="2" charset="2"/>
              </a:rPr>
              <a:t> Click en +</a:t>
            </a:r>
            <a:r>
              <a:rPr lang="de-DE" dirty="0"/>
              <a:t> </a:t>
            </a:r>
          </a:p>
        </p:txBody>
      </p:sp>
    </p:spTree>
    <p:extLst>
      <p:ext uri="{BB962C8B-B14F-4D97-AF65-F5344CB8AC3E}">
        <p14:creationId xmlns:p14="http://schemas.microsoft.com/office/powerpoint/2010/main" val="25965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BA9EAC8-9E42-47A7-AA9B-831D9024E04B}"/>
              </a:ext>
            </a:extLst>
          </p:cNvPr>
          <p:cNvSpPr>
            <a:spLocks noGrp="1"/>
          </p:cNvSpPr>
          <p:nvPr>
            <p:ph idx="1"/>
          </p:nvPr>
        </p:nvSpPr>
        <p:spPr/>
        <p:txBody>
          <a:bodyPr/>
          <a:lstStyle/>
          <a:p>
            <a:endParaRPr lang="de-DE" dirty="0"/>
          </a:p>
        </p:txBody>
      </p:sp>
      <p:pic>
        <p:nvPicPr>
          <p:cNvPr id="4" name="Grafik 3">
            <a:extLst>
              <a:ext uri="{FF2B5EF4-FFF2-40B4-BE49-F238E27FC236}">
                <a16:creationId xmlns:a16="http://schemas.microsoft.com/office/drawing/2014/main" id="{F8CF3F84-BEB6-4EEF-8BA3-738F15DECB04}"/>
              </a:ext>
            </a:extLst>
          </p:cNvPr>
          <p:cNvPicPr>
            <a:picLocks noChangeAspect="1"/>
          </p:cNvPicPr>
          <p:nvPr/>
        </p:nvPicPr>
        <p:blipFill rotWithShape="1">
          <a:blip r:embed="rId2"/>
          <a:srcRect b="4917"/>
          <a:stretch/>
        </p:blipFill>
        <p:spPr>
          <a:xfrm>
            <a:off x="1097280" y="1859740"/>
            <a:ext cx="8018706" cy="4288736"/>
          </a:xfrm>
          <a:prstGeom prst="rect">
            <a:avLst/>
          </a:prstGeom>
        </p:spPr>
      </p:pic>
      <p:sp>
        <p:nvSpPr>
          <p:cNvPr id="5" name="Ellipse 4">
            <a:extLst>
              <a:ext uri="{FF2B5EF4-FFF2-40B4-BE49-F238E27FC236}">
                <a16:creationId xmlns:a16="http://schemas.microsoft.com/office/drawing/2014/main" id="{E737EDC2-D953-4B7F-871F-AB691220D887}"/>
              </a:ext>
            </a:extLst>
          </p:cNvPr>
          <p:cNvSpPr/>
          <p:nvPr/>
        </p:nvSpPr>
        <p:spPr>
          <a:xfrm>
            <a:off x="1565725" y="2381913"/>
            <a:ext cx="2979641" cy="976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78E12A3C-4290-499C-963F-29C6523DF000}"/>
              </a:ext>
            </a:extLst>
          </p:cNvPr>
          <p:cNvCxnSpPr>
            <a:cxnSpLocks/>
            <a:stCxn id="7" idx="1"/>
          </p:cNvCxnSpPr>
          <p:nvPr/>
        </p:nvCxnSpPr>
        <p:spPr>
          <a:xfrm flipH="1" flipV="1">
            <a:off x="4545367" y="2885245"/>
            <a:ext cx="4866790" cy="3808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084748F8-9CB7-4C8D-B32C-6C5B51778B5C}"/>
              </a:ext>
            </a:extLst>
          </p:cNvPr>
          <p:cNvSpPr txBox="1"/>
          <p:nvPr/>
        </p:nvSpPr>
        <p:spPr>
          <a:xfrm>
            <a:off x="9412157" y="2665946"/>
            <a:ext cx="1429305" cy="1200329"/>
          </a:xfrm>
          <a:prstGeom prst="rect">
            <a:avLst/>
          </a:prstGeom>
          <a:noFill/>
          <a:ln>
            <a:solidFill>
              <a:srgbClr val="FF0000"/>
            </a:solidFill>
          </a:ln>
        </p:spPr>
        <p:txBody>
          <a:bodyPr wrap="square" rtlCol="0">
            <a:spAutoFit/>
          </a:bodyPr>
          <a:lstStyle/>
          <a:p>
            <a:r>
              <a:rPr lang="de-DE" dirty="0"/>
              <a:t>Lea </a:t>
            </a:r>
            <a:r>
              <a:rPr lang="de-DE" dirty="0" err="1"/>
              <a:t>el</a:t>
            </a:r>
            <a:r>
              <a:rPr lang="de-DE" dirty="0"/>
              <a:t> </a:t>
            </a:r>
            <a:r>
              <a:rPr lang="de-DE" dirty="0" err="1"/>
              <a:t>texto</a:t>
            </a:r>
            <a:r>
              <a:rPr lang="de-DE" dirty="0"/>
              <a:t> </a:t>
            </a:r>
            <a:r>
              <a:rPr lang="de-DE" dirty="0" err="1"/>
              <a:t>informativo</a:t>
            </a:r>
            <a:r>
              <a:rPr lang="de-DE" dirty="0"/>
              <a:t> </a:t>
            </a:r>
            <a:r>
              <a:rPr lang="de-DE" dirty="0" err="1"/>
              <a:t>y</a:t>
            </a:r>
            <a:r>
              <a:rPr lang="de-DE" dirty="0"/>
              <a:t> </a:t>
            </a:r>
            <a:r>
              <a:rPr lang="de-DE" dirty="0" err="1"/>
              <a:t>seleccione</a:t>
            </a:r>
            <a:r>
              <a:rPr lang="de-DE" dirty="0"/>
              <a:t> </a:t>
            </a:r>
            <a:r>
              <a:rPr lang="de-DE" dirty="0" err="1"/>
              <a:t>sus</a:t>
            </a:r>
            <a:r>
              <a:rPr lang="de-DE" dirty="0"/>
              <a:t> </a:t>
            </a:r>
            <a:r>
              <a:rPr lang="de-DE" dirty="0" err="1"/>
              <a:t>fuentes</a:t>
            </a:r>
            <a:endParaRPr lang="de-DE" dirty="0"/>
          </a:p>
        </p:txBody>
      </p:sp>
      <p:sp>
        <p:nvSpPr>
          <p:cNvPr id="9" name="Titel 1">
            <a:extLst>
              <a:ext uri="{FF2B5EF4-FFF2-40B4-BE49-F238E27FC236}">
                <a16:creationId xmlns:a16="http://schemas.microsoft.com/office/drawing/2014/main" id="{3F2CD197-EE61-4C3E-97A9-AB4AE69ABFF8}"/>
              </a:ext>
            </a:extLst>
          </p:cNvPr>
          <p:cNvSpPr>
            <a:spLocks noGrp="1"/>
          </p:cNvSpPr>
          <p:nvPr>
            <p:ph type="title"/>
          </p:nvPr>
        </p:nvSpPr>
        <p:spPr>
          <a:xfrm>
            <a:off x="550871" y="79705"/>
            <a:ext cx="10058400" cy="1450757"/>
          </a:xfrm>
        </p:spPr>
        <p:txBody>
          <a:bodyPr/>
          <a:lstStyle/>
          <a:p>
            <a:r>
              <a:rPr lang="de-DE" dirty="0" err="1"/>
              <a:t>Información</a:t>
            </a:r>
            <a:r>
              <a:rPr lang="de-DE" dirty="0"/>
              <a:t> </a:t>
            </a:r>
            <a:r>
              <a:rPr lang="de-DE" dirty="0" err="1"/>
              <a:t>sobre</a:t>
            </a:r>
            <a:r>
              <a:rPr lang="de-DE" dirty="0"/>
              <a:t> </a:t>
            </a:r>
            <a:r>
              <a:rPr lang="de-DE" dirty="0" err="1"/>
              <a:t>Streamlabs</a:t>
            </a:r>
            <a:r>
              <a:rPr lang="de-DE" dirty="0"/>
              <a:t> OBS</a:t>
            </a:r>
          </a:p>
        </p:txBody>
      </p:sp>
    </p:spTree>
    <p:extLst>
      <p:ext uri="{BB962C8B-B14F-4D97-AF65-F5344CB8AC3E}">
        <p14:creationId xmlns:p14="http://schemas.microsoft.com/office/powerpoint/2010/main" val="142635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F36DA-0D67-4E35-993E-B7DCEEDEAFDF}"/>
              </a:ext>
            </a:extLst>
          </p:cNvPr>
          <p:cNvSpPr>
            <a:spLocks noGrp="1"/>
          </p:cNvSpPr>
          <p:nvPr>
            <p:ph type="ctrTitle"/>
          </p:nvPr>
        </p:nvSpPr>
        <p:spPr/>
        <p:txBody>
          <a:bodyPr>
            <a:normAutofit/>
          </a:bodyPr>
          <a:lstStyle/>
          <a:p>
            <a:r>
              <a:rPr lang="en-US" b="1" dirty="0" err="1"/>
              <a:t>Aspecto</a:t>
            </a:r>
            <a:r>
              <a:rPr lang="en-US" b="1" dirty="0"/>
              <a:t> (2): </a:t>
            </a:r>
            <a:br>
              <a:rPr lang="en-US" b="1" dirty="0"/>
            </a:br>
            <a:r>
              <a:rPr lang="en-US" b="1" dirty="0"/>
              <a:t>software Streaming</a:t>
            </a:r>
            <a:endParaRPr lang="de-DE" dirty="0"/>
          </a:p>
        </p:txBody>
      </p:sp>
      <p:sp>
        <p:nvSpPr>
          <p:cNvPr id="3" name="Untertitel 2">
            <a:extLst>
              <a:ext uri="{FF2B5EF4-FFF2-40B4-BE49-F238E27FC236}">
                <a16:creationId xmlns:a16="http://schemas.microsoft.com/office/drawing/2014/main" id="{F1F293D8-0439-47C5-B54B-3F209FC3232E}"/>
              </a:ext>
            </a:extLst>
          </p:cNvPr>
          <p:cNvSpPr>
            <a:spLocks noGrp="1"/>
          </p:cNvSpPr>
          <p:nvPr>
            <p:ph type="subTitle" idx="1"/>
          </p:nvPr>
        </p:nvSpPr>
        <p:spPr/>
        <p:txBody>
          <a:bodyPr/>
          <a:lstStyle/>
          <a:p>
            <a:pPr lvl="0"/>
            <a:r>
              <a:rPr lang="en-US" dirty="0" err="1"/>
              <a:t>Módulo</a:t>
            </a:r>
            <a:r>
              <a:rPr lang="en-US" dirty="0"/>
              <a:t> 4: </a:t>
            </a:r>
            <a:r>
              <a:rPr lang="en-US" dirty="0" err="1"/>
              <a:t>realiza</a:t>
            </a:r>
            <a:r>
              <a:rPr lang="en-US" dirty="0"/>
              <a:t> </a:t>
            </a:r>
            <a:r>
              <a:rPr lang="en-US" dirty="0" err="1"/>
              <a:t>tú</a:t>
            </a:r>
            <a:r>
              <a:rPr lang="en-US" dirty="0"/>
              <a:t> </a:t>
            </a:r>
            <a:r>
              <a:rPr lang="en-US" dirty="0" err="1"/>
              <a:t>mismo</a:t>
            </a:r>
            <a:r>
              <a:rPr lang="en-US" dirty="0"/>
              <a:t> streaming: </a:t>
            </a:r>
            <a:r>
              <a:rPr lang="en-US" dirty="0" err="1"/>
              <a:t>Introducción</a:t>
            </a:r>
            <a:r>
              <a:rPr lang="en-US" dirty="0"/>
              <a:t> al </a:t>
            </a:r>
            <a:r>
              <a:rPr lang="en-US" dirty="0" err="1"/>
              <a:t>uso</a:t>
            </a:r>
            <a:r>
              <a:rPr lang="en-US" dirty="0"/>
              <a:t> del software de </a:t>
            </a:r>
            <a:r>
              <a:rPr lang="en-US" dirty="0" err="1"/>
              <a:t>transmisión</a:t>
            </a:r>
            <a:r>
              <a:rPr lang="en-US" dirty="0"/>
              <a:t> </a:t>
            </a:r>
            <a:r>
              <a:rPr lang="en-US" dirty="0" err="1"/>
              <a:t>Streamlabs</a:t>
            </a:r>
            <a:r>
              <a:rPr lang="en-US" dirty="0"/>
              <a:t> OBS</a:t>
            </a:r>
          </a:p>
        </p:txBody>
      </p:sp>
      <p:pic>
        <p:nvPicPr>
          <p:cNvPr id="4" name="Grafik 3">
            <a:extLst>
              <a:ext uri="{FF2B5EF4-FFF2-40B4-BE49-F238E27FC236}">
                <a16:creationId xmlns:a16="http://schemas.microsoft.com/office/drawing/2014/main" id="{7419C983-39CC-4D2B-9360-B57A5FE37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Tree>
    <p:extLst>
      <p:ext uri="{BB962C8B-B14F-4D97-AF65-F5344CB8AC3E}">
        <p14:creationId xmlns:p14="http://schemas.microsoft.com/office/powerpoint/2010/main" val="21527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8E66E-461C-40FC-8721-F596CEFD1AEF}"/>
              </a:ext>
            </a:extLst>
          </p:cNvPr>
          <p:cNvSpPr>
            <a:spLocks noGrp="1"/>
          </p:cNvSpPr>
          <p:nvPr>
            <p:ph type="title"/>
          </p:nvPr>
        </p:nvSpPr>
        <p:spPr/>
        <p:txBody>
          <a:bodyPr/>
          <a:lstStyle/>
          <a:p>
            <a:r>
              <a:rPr lang="de-DE" dirty="0" err="1"/>
              <a:t>Referencias</a:t>
            </a:r>
            <a:endParaRPr lang="de-DE" dirty="0"/>
          </a:p>
        </p:txBody>
      </p:sp>
      <p:sp>
        <p:nvSpPr>
          <p:cNvPr id="3" name="Inhaltsplatzhalter 2">
            <a:extLst>
              <a:ext uri="{FF2B5EF4-FFF2-40B4-BE49-F238E27FC236}">
                <a16:creationId xmlns:a16="http://schemas.microsoft.com/office/drawing/2014/main" id="{B7F27B04-A83B-4775-812E-6144467BEE55}"/>
              </a:ext>
            </a:extLst>
          </p:cNvPr>
          <p:cNvSpPr>
            <a:spLocks noGrp="1"/>
          </p:cNvSpPr>
          <p:nvPr>
            <p:ph idx="1"/>
          </p:nvPr>
        </p:nvSpPr>
        <p:spPr/>
        <p:txBody>
          <a:bodyPr/>
          <a:lstStyle/>
          <a:p>
            <a:pPr marL="0" indent="0">
              <a:buNone/>
            </a:pPr>
            <a:r>
              <a:rPr lang="de-DE" b="1" dirty="0" err="1">
                <a:solidFill>
                  <a:schemeClr val="tx1"/>
                </a:solidFill>
              </a:rPr>
              <a:t>Recursos</a:t>
            </a:r>
            <a:r>
              <a:rPr lang="de-DE" b="1" dirty="0">
                <a:solidFill>
                  <a:schemeClr val="tx1"/>
                </a:solidFill>
              </a:rPr>
              <a:t> Online:</a:t>
            </a:r>
          </a:p>
          <a:p>
            <a:pPr marL="0" indent="0">
              <a:buNone/>
            </a:pPr>
            <a:r>
              <a:rPr lang="de-DE" dirty="0" err="1">
                <a:solidFill>
                  <a:schemeClr val="tx1"/>
                </a:solidFill>
              </a:rPr>
              <a:t>Streamlabs</a:t>
            </a:r>
            <a:r>
              <a:rPr lang="de-DE" dirty="0">
                <a:solidFill>
                  <a:schemeClr val="tx1"/>
                </a:solidFill>
              </a:rPr>
              <a:t> OBS (2021): </a:t>
            </a:r>
            <a:r>
              <a:rPr lang="de-DE" dirty="0" err="1">
                <a:solidFill>
                  <a:schemeClr val="tx1"/>
                </a:solidFill>
              </a:rPr>
              <a:t>Retrieved</a:t>
            </a:r>
            <a:r>
              <a:rPr lang="de-DE" dirty="0">
                <a:solidFill>
                  <a:schemeClr val="tx1"/>
                </a:solidFill>
              </a:rPr>
              <a:t> </a:t>
            </a:r>
            <a:r>
              <a:rPr lang="de-DE" dirty="0" err="1">
                <a:solidFill>
                  <a:schemeClr val="tx1"/>
                </a:solidFill>
              </a:rPr>
              <a:t>from</a:t>
            </a:r>
            <a:r>
              <a:rPr lang="de-DE" dirty="0">
                <a:solidFill>
                  <a:schemeClr val="tx1"/>
                </a:solidFill>
              </a:rPr>
              <a:t> </a:t>
            </a:r>
            <a:r>
              <a:rPr lang="de-DE" dirty="0" err="1">
                <a:solidFill>
                  <a:schemeClr val="tx1"/>
                </a:solidFill>
              </a:rPr>
              <a:t>the</a:t>
            </a:r>
            <a:r>
              <a:rPr lang="de-DE" dirty="0">
                <a:solidFill>
                  <a:schemeClr val="tx1"/>
                </a:solidFill>
              </a:rPr>
              <a:t> Internet: </a:t>
            </a:r>
            <a:r>
              <a:rPr lang="de-DE" dirty="0">
                <a:solidFill>
                  <a:schemeClr val="tx1"/>
                </a:solidFill>
                <a:hlinkClick r:id="rId2">
                  <a:extLst>
                    <a:ext uri="{A12FA001-AC4F-418D-AE19-62706E023703}">
                      <ahyp:hlinkClr xmlns:ahyp="http://schemas.microsoft.com/office/drawing/2018/hyperlinkcolor" val="tx"/>
                    </a:ext>
                  </a:extLst>
                </a:hlinkClick>
              </a:rPr>
              <a:t>https://streamlabs.com/downloads</a:t>
            </a:r>
            <a:r>
              <a:rPr lang="de-DE" dirty="0">
                <a:solidFill>
                  <a:schemeClr val="tx1"/>
                </a:solidFill>
              </a:rPr>
              <a:t> , </a:t>
            </a:r>
            <a:r>
              <a:rPr lang="de-DE" dirty="0" err="1">
                <a:solidFill>
                  <a:schemeClr val="tx1"/>
                </a:solidFill>
              </a:rPr>
              <a:t>access</a:t>
            </a:r>
            <a:r>
              <a:rPr lang="de-DE" dirty="0">
                <a:solidFill>
                  <a:schemeClr val="tx1"/>
                </a:solidFill>
              </a:rPr>
              <a:t> date: 04.11.2021.</a:t>
            </a:r>
          </a:p>
          <a:p>
            <a:pPr marL="0" indent="0">
              <a:buNone/>
            </a:pPr>
            <a:r>
              <a:rPr lang="de-DE" dirty="0">
                <a:solidFill>
                  <a:schemeClr val="tx1"/>
                </a:solidFill>
              </a:rPr>
              <a:t>Twitch.tv (2021): </a:t>
            </a:r>
            <a:r>
              <a:rPr lang="de-DE" dirty="0" err="1">
                <a:solidFill>
                  <a:schemeClr val="tx1"/>
                </a:solidFill>
              </a:rPr>
              <a:t>Retrieved</a:t>
            </a:r>
            <a:r>
              <a:rPr lang="de-DE" dirty="0">
                <a:solidFill>
                  <a:schemeClr val="tx1"/>
                </a:solidFill>
              </a:rPr>
              <a:t> </a:t>
            </a:r>
            <a:r>
              <a:rPr lang="de-DE" dirty="0" err="1">
                <a:solidFill>
                  <a:schemeClr val="tx1"/>
                </a:solidFill>
              </a:rPr>
              <a:t>from</a:t>
            </a:r>
            <a:r>
              <a:rPr lang="de-DE" dirty="0">
                <a:solidFill>
                  <a:schemeClr val="tx1"/>
                </a:solidFill>
              </a:rPr>
              <a:t> </a:t>
            </a:r>
            <a:r>
              <a:rPr lang="de-DE" dirty="0" err="1">
                <a:solidFill>
                  <a:schemeClr val="tx1"/>
                </a:solidFill>
              </a:rPr>
              <a:t>the</a:t>
            </a:r>
            <a:r>
              <a:rPr lang="de-DE" dirty="0">
                <a:solidFill>
                  <a:schemeClr val="tx1"/>
                </a:solidFill>
              </a:rPr>
              <a:t> Internet: </a:t>
            </a:r>
            <a:r>
              <a:rPr lang="de-DE" dirty="0">
                <a:solidFill>
                  <a:schemeClr val="tx1"/>
                </a:solidFill>
                <a:hlinkClick r:id="rId3">
                  <a:extLst>
                    <a:ext uri="{A12FA001-AC4F-418D-AE19-62706E023703}">
                      <ahyp:hlinkClr xmlns:ahyp="http://schemas.microsoft.com/office/drawing/2018/hyperlinkcolor" val="tx"/>
                    </a:ext>
                  </a:extLst>
                </a:hlinkClick>
              </a:rPr>
              <a:t>https://www.twitch.tv/</a:t>
            </a:r>
            <a:r>
              <a:rPr lang="de-DE" dirty="0">
                <a:solidFill>
                  <a:schemeClr val="tx1"/>
                </a:solidFill>
              </a:rPr>
              <a:t>, </a:t>
            </a:r>
            <a:r>
              <a:rPr lang="de-DE" dirty="0" err="1">
                <a:solidFill>
                  <a:schemeClr val="tx1"/>
                </a:solidFill>
              </a:rPr>
              <a:t>access</a:t>
            </a:r>
            <a:r>
              <a:rPr lang="de-DE" dirty="0">
                <a:solidFill>
                  <a:schemeClr val="tx1"/>
                </a:solidFill>
              </a:rPr>
              <a:t> date: 04.11.2021.</a:t>
            </a:r>
          </a:p>
          <a:p>
            <a:pPr marL="0" indent="0">
              <a:buNone/>
            </a:pPr>
            <a:endParaRPr lang="de-DE" b="1" dirty="0">
              <a:solidFill>
                <a:schemeClr val="tx1"/>
              </a:solidFill>
            </a:endParaRPr>
          </a:p>
          <a:p>
            <a:pPr marL="0" indent="0">
              <a:buNone/>
            </a:pPr>
            <a:endParaRPr lang="de-DE" dirty="0">
              <a:solidFill>
                <a:schemeClr val="tx1"/>
              </a:solidFill>
            </a:endParaRPr>
          </a:p>
          <a:p>
            <a:pPr marL="0" indent="0">
              <a:buNone/>
            </a:pPr>
            <a:endParaRPr lang="de-DE" b="1" dirty="0">
              <a:solidFill>
                <a:schemeClr val="tx1"/>
              </a:solidFill>
            </a:endParaRPr>
          </a:p>
          <a:p>
            <a:pPr marL="0" indent="0">
              <a:buNone/>
            </a:pPr>
            <a:endParaRPr lang="de-DE" dirty="0">
              <a:solidFill>
                <a:schemeClr val="tx1"/>
              </a:solidFill>
            </a:endParaRPr>
          </a:p>
        </p:txBody>
      </p:sp>
    </p:spTree>
    <p:extLst>
      <p:ext uri="{BB962C8B-B14F-4D97-AF65-F5344CB8AC3E}">
        <p14:creationId xmlns:p14="http://schemas.microsoft.com/office/powerpoint/2010/main" val="294246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25AA9D7D-D1FD-44C8-B2CD-158934B0FC1E}"/>
              </a:ext>
            </a:extLst>
          </p:cNvPr>
          <p:cNvSpPr txBox="1"/>
          <p:nvPr/>
        </p:nvSpPr>
        <p:spPr>
          <a:xfrm>
            <a:off x="6502523" y="2414726"/>
            <a:ext cx="4378975" cy="2609945"/>
          </a:xfrm>
          <a:prstGeom prst="rect">
            <a:avLst/>
          </a:prstGeom>
          <a:noFill/>
        </p:spPr>
        <p:txBody>
          <a:bodyPr wrap="square" lIns="0" tIns="0" rIns="0" bIns="0" rtlCol="0">
            <a:spAutoFit/>
          </a:bodyPr>
          <a:lstStyle/>
          <a:p>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2">
                  <a:extLst>
                    <a:ext uri="{A12FA001-AC4F-418D-AE19-62706E023703}">
                      <ahyp:hlinkClr xmlns:ahyp="http://schemas.microsoft.com/office/drawing/2018/hyperlinkcolor" val="tx"/>
                    </a:ext>
                  </a:extLst>
                </a:hlinkClick>
              </a:rPr>
              <a:t>marc.beutner@uni</a:t>
            </a:r>
            <a:r>
              <a:rPr lang="en-US" altLang="zh-CN" sz="1600" spc="80" dirty="0">
                <a:ea typeface="Times New Roman"/>
                <a:hlinkClick r:id="rId2">
                  <a:extLst>
                    <a:ext uri="{A12FA001-AC4F-418D-AE19-62706E023703}">
                      <ahyp:hlinkClr xmlns:ahyp="http://schemas.microsoft.com/office/drawing/2018/hyperlinkcolor" val="tx"/>
                    </a:ext>
                  </a:extLst>
                </a:hlinkClick>
              </a:rPr>
              <a:t>-</a:t>
            </a:r>
            <a:r>
              <a:rPr lang="en-US" altLang="zh-CN" sz="1600" spc="5" dirty="0">
                <a:ea typeface="Times New Roman"/>
                <a:hlinkClick r:id="rId2">
                  <a:extLst>
                    <a:ext uri="{A12FA001-AC4F-418D-AE19-62706E023703}">
                      <ahyp:hlinkClr xmlns:ahyp="http://schemas.microsoft.com/office/drawing/2018/hyperlinkcolor" val="tx"/>
                    </a:ext>
                  </a:extLst>
                </a:hlinkClick>
              </a:rPr>
              <a:t>paderborn.de</a:t>
            </a:r>
            <a:endParaRPr lang="en-US" altLang="zh-CN" sz="1600" spc="5" dirty="0">
              <a:ea typeface="Times New Roman"/>
            </a:endParaRPr>
          </a:p>
          <a:p>
            <a:pPr>
              <a:tabLst>
                <a:tab pos="914654" algn="l"/>
              </a:tabLst>
            </a:pPr>
            <a:endParaRPr lang="en-US" altLang="zh-CN" sz="1600" spc="5" dirty="0">
              <a:ea typeface="Times New Roman"/>
            </a:endParaRPr>
          </a:p>
          <a:p>
            <a:pPr>
              <a:tabLst>
                <a:tab pos="914654" algn="l"/>
              </a:tabLst>
            </a:pPr>
            <a:endParaRPr lang="en-US" altLang="zh-CN" sz="1600" spc="5" dirty="0">
              <a:ea typeface="Times New Roman"/>
            </a:endParaRPr>
          </a:p>
          <a:p>
            <a:pPr>
              <a:tabLst>
                <a:tab pos="914654" algn="l"/>
              </a:tabLst>
            </a:pPr>
            <a:r>
              <a:rPr lang="en-US" altLang="zh-CN" sz="1600" b="1" spc="5" dirty="0">
                <a:ea typeface="Times New Roman"/>
              </a:rPr>
              <a:t>Jennifer Schneider, M. Sc.</a:t>
            </a:r>
          </a:p>
          <a:p>
            <a:pPr>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44" dirty="0">
                <a:cs typeface="Times New Roman"/>
              </a:rPr>
              <a:t> 5010</a:t>
            </a:r>
          </a:p>
          <a:p>
            <a:pPr>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3">
                  <a:extLst>
                    <a:ext uri="{A12FA001-AC4F-418D-AE19-62706E023703}">
                      <ahyp:hlinkClr xmlns:ahyp="http://schemas.microsoft.com/office/drawing/2018/hyperlinkcolor" val="tx"/>
                    </a:ext>
                  </a:extLst>
                </a:hlinkClick>
              </a:rPr>
              <a:t>Jennifer.Schneider@uni</a:t>
            </a:r>
            <a:r>
              <a:rPr lang="en-US" altLang="zh-CN" sz="1600" spc="80" dirty="0">
                <a:ea typeface="Times New Roman"/>
                <a:hlinkClick r:id="rId3">
                  <a:extLst>
                    <a:ext uri="{A12FA001-AC4F-418D-AE19-62706E023703}">
                      <ahyp:hlinkClr xmlns:ahyp="http://schemas.microsoft.com/office/drawing/2018/hyperlinkcolor" val="tx"/>
                    </a:ext>
                  </a:extLst>
                </a:hlinkClick>
              </a:rPr>
              <a:t>-</a:t>
            </a:r>
            <a:r>
              <a:rPr lang="en-US" altLang="zh-CN" sz="1600" spc="5" dirty="0">
                <a:ea typeface="Times New Roman"/>
                <a:hlinkClick r:id="rId3">
                  <a:extLst>
                    <a:ext uri="{A12FA001-AC4F-418D-AE19-62706E023703}">
                      <ahyp:hlinkClr xmlns:ahyp="http://schemas.microsoft.com/office/drawing/2018/hyperlinkcolor" val="tx"/>
                    </a:ext>
                  </a:extLst>
                </a:hlinkClick>
              </a:rPr>
              <a:t>paderborn.de</a:t>
            </a:r>
            <a:endParaRPr lang="en-US" altLang="zh-CN" sz="1600" spc="5" dirty="0">
              <a:ea typeface="Times New Roman"/>
            </a:endParaRPr>
          </a:p>
          <a:p>
            <a:pPr>
              <a:tabLst>
                <a:tab pos="914654" algn="l"/>
              </a:tabLst>
            </a:pPr>
            <a:endParaRPr lang="en-US" altLang="zh-CN" sz="1600" spc="5" dirty="0">
              <a:ea typeface="Times New Roman"/>
            </a:endParaRPr>
          </a:p>
        </p:txBody>
      </p:sp>
      <p:sp>
        <p:nvSpPr>
          <p:cNvPr id="6" name="TextBox 46">
            <a:extLst>
              <a:ext uri="{FF2B5EF4-FFF2-40B4-BE49-F238E27FC236}">
                <a16:creationId xmlns:a16="http://schemas.microsoft.com/office/drawing/2014/main" id="{0CA0CFAE-FFE8-4B32-99A8-2686169F1696}"/>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Tree>
    <p:extLst>
      <p:ext uri="{BB962C8B-B14F-4D97-AF65-F5344CB8AC3E}">
        <p14:creationId xmlns:p14="http://schemas.microsoft.com/office/powerpoint/2010/main" val="159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497C4-A9DA-47B9-8379-20C226940E03}"/>
              </a:ext>
            </a:extLst>
          </p:cNvPr>
          <p:cNvSpPr>
            <a:spLocks noGrp="1"/>
          </p:cNvSpPr>
          <p:nvPr>
            <p:ph type="title"/>
          </p:nvPr>
        </p:nvSpPr>
        <p:spPr/>
        <p:txBody>
          <a:bodyPr/>
          <a:lstStyle/>
          <a:p>
            <a:r>
              <a:rPr lang="en-US" b="1" dirty="0" err="1"/>
              <a:t>Aspecto</a:t>
            </a:r>
            <a:r>
              <a:rPr lang="en-US" b="1" dirty="0"/>
              <a:t> (2): software Streaming</a:t>
            </a:r>
          </a:p>
        </p:txBody>
      </p:sp>
      <p:sp>
        <p:nvSpPr>
          <p:cNvPr id="3" name="Inhaltsplatzhalter 2">
            <a:extLst>
              <a:ext uri="{FF2B5EF4-FFF2-40B4-BE49-F238E27FC236}">
                <a16:creationId xmlns:a16="http://schemas.microsoft.com/office/drawing/2014/main" id="{C13FF1C3-D186-407D-945B-44D3BC4FC5E7}"/>
              </a:ext>
            </a:extLst>
          </p:cNvPr>
          <p:cNvSpPr>
            <a:spLocks noGrp="1"/>
          </p:cNvSpPr>
          <p:nvPr>
            <p:ph idx="1"/>
          </p:nvPr>
        </p:nvSpPr>
        <p:spPr/>
        <p:txBody>
          <a:bodyPr/>
          <a:lstStyle/>
          <a:p>
            <a:endParaRPr lang="de-DE" dirty="0"/>
          </a:p>
          <a:p>
            <a:pPr lvl="0"/>
            <a:r>
              <a:rPr lang="en-US" sz="2400" b="1" dirty="0" err="1"/>
              <a:t>Vamos</a:t>
            </a:r>
            <a:r>
              <a:rPr lang="en-US" sz="2400" b="1" dirty="0"/>
              <a:t> a </a:t>
            </a:r>
            <a:r>
              <a:rPr lang="en-US" sz="2400" b="1" dirty="0" err="1"/>
              <a:t>centrarnos</a:t>
            </a:r>
            <a:r>
              <a:rPr lang="en-US" sz="2400" b="1" dirty="0"/>
              <a:t> </a:t>
            </a:r>
            <a:r>
              <a:rPr lang="en-US" sz="2400" b="1" dirty="0" err="1"/>
              <a:t>en</a:t>
            </a:r>
            <a:r>
              <a:rPr lang="en-US" sz="2400" b="1" dirty="0"/>
              <a:t> el modulo 4:</a:t>
            </a:r>
          </a:p>
          <a:p>
            <a:pPr lvl="0"/>
            <a:r>
              <a:rPr lang="en-US" sz="2400" b="1" dirty="0" err="1"/>
              <a:t>Módulo</a:t>
            </a:r>
            <a:r>
              <a:rPr lang="en-US" sz="2400" b="1" dirty="0"/>
              <a:t> 4: </a:t>
            </a:r>
            <a:r>
              <a:rPr lang="en-US" sz="2400" b="1" dirty="0" err="1"/>
              <a:t>realiza</a:t>
            </a:r>
            <a:r>
              <a:rPr lang="en-US" sz="2400" b="1" dirty="0"/>
              <a:t> Streaming </a:t>
            </a:r>
            <a:r>
              <a:rPr lang="en-US" sz="2400" b="1" dirty="0" err="1"/>
              <a:t>tú</a:t>
            </a:r>
            <a:r>
              <a:rPr lang="en-US" sz="2400" b="1" dirty="0"/>
              <a:t> </a:t>
            </a:r>
            <a:r>
              <a:rPr lang="en-US" sz="2400" b="1" dirty="0" err="1"/>
              <a:t>mismo</a:t>
            </a:r>
            <a:r>
              <a:rPr lang="en-US" sz="2400" b="1" dirty="0"/>
              <a:t>: </a:t>
            </a:r>
            <a:r>
              <a:rPr lang="en-US" sz="2400" b="1" dirty="0" err="1"/>
              <a:t>Introducción</a:t>
            </a:r>
            <a:r>
              <a:rPr lang="en-US" sz="2400" b="1" dirty="0"/>
              <a:t> al </a:t>
            </a:r>
            <a:r>
              <a:rPr lang="en-US" sz="2400" b="1" dirty="0" err="1"/>
              <a:t>uso</a:t>
            </a:r>
            <a:r>
              <a:rPr lang="en-US" sz="2400" b="1" dirty="0"/>
              <a:t> del software de streaming </a:t>
            </a:r>
            <a:r>
              <a:rPr lang="en-US" sz="2400" b="1" dirty="0" err="1"/>
              <a:t>Streamlabs</a:t>
            </a:r>
            <a:r>
              <a:rPr lang="en-US" sz="2400" b="1" dirty="0"/>
              <a:t> OBS</a:t>
            </a:r>
          </a:p>
          <a:p>
            <a:pPr lvl="0"/>
            <a:endParaRPr lang="en-US" sz="2400" b="1" dirty="0"/>
          </a:p>
          <a:p>
            <a:pPr lvl="0"/>
            <a:r>
              <a:rPr lang="en-US" dirty="0" err="1"/>
              <a:t>Módulo</a:t>
            </a:r>
            <a:r>
              <a:rPr lang="en-US" dirty="0"/>
              <a:t> 5: </a:t>
            </a:r>
            <a:r>
              <a:rPr lang="en-US" dirty="0" err="1"/>
              <a:t>Descripción</a:t>
            </a:r>
            <a:r>
              <a:rPr lang="en-US" dirty="0"/>
              <a:t> general: </a:t>
            </a:r>
            <a:r>
              <a:rPr lang="en-US" dirty="0" err="1"/>
              <a:t>alternativas</a:t>
            </a:r>
            <a:r>
              <a:rPr lang="en-US" dirty="0"/>
              <a:t> al software de </a:t>
            </a:r>
            <a:r>
              <a:rPr lang="en-US" dirty="0" err="1"/>
              <a:t>transmisión</a:t>
            </a:r>
            <a:r>
              <a:rPr lang="en-US" dirty="0"/>
              <a:t> </a:t>
            </a:r>
            <a:r>
              <a:rPr lang="en-US" dirty="0" err="1"/>
              <a:t>Streamlabs</a:t>
            </a:r>
            <a:r>
              <a:rPr lang="en-US" dirty="0"/>
              <a:t> OBS</a:t>
            </a:r>
          </a:p>
          <a:p>
            <a:pPr lvl="0"/>
            <a:r>
              <a:rPr lang="en-US" dirty="0" err="1"/>
              <a:t>Módulo</a:t>
            </a:r>
            <a:r>
              <a:rPr lang="en-US" dirty="0"/>
              <a:t> 6: Mi </a:t>
            </a:r>
            <a:r>
              <a:rPr lang="en-US" dirty="0" err="1"/>
              <a:t>primera</a:t>
            </a:r>
            <a:r>
              <a:rPr lang="en-US" dirty="0"/>
              <a:t> transmission Streaming: Go online - Primera </a:t>
            </a:r>
            <a:r>
              <a:rPr lang="en-US" dirty="0" err="1"/>
              <a:t>transmisión</a:t>
            </a:r>
            <a:endParaRPr lang="de-DE" dirty="0"/>
          </a:p>
        </p:txBody>
      </p:sp>
    </p:spTree>
    <p:extLst>
      <p:ext uri="{BB962C8B-B14F-4D97-AF65-F5344CB8AC3E}">
        <p14:creationId xmlns:p14="http://schemas.microsoft.com/office/powerpoint/2010/main" val="164649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502C5-306A-4E89-8342-3D0FCAFFDAD2}"/>
              </a:ext>
            </a:extLst>
          </p:cNvPr>
          <p:cNvSpPr>
            <a:spLocks noGrp="1"/>
          </p:cNvSpPr>
          <p:nvPr>
            <p:ph type="title"/>
          </p:nvPr>
        </p:nvSpPr>
        <p:spPr/>
        <p:txBody>
          <a:bodyPr/>
          <a:lstStyle/>
          <a:p>
            <a:r>
              <a:rPr lang="de-DE" dirty="0" err="1"/>
              <a:t>Contenidos</a:t>
            </a:r>
            <a:endParaRPr lang="de-DE" dirty="0"/>
          </a:p>
        </p:txBody>
      </p:sp>
      <p:sp>
        <p:nvSpPr>
          <p:cNvPr id="3" name="Inhaltsplatzhalter 2">
            <a:extLst>
              <a:ext uri="{FF2B5EF4-FFF2-40B4-BE49-F238E27FC236}">
                <a16:creationId xmlns:a16="http://schemas.microsoft.com/office/drawing/2014/main" id="{F31D5768-532C-4557-92C4-0EA59D0627FF}"/>
              </a:ext>
            </a:extLst>
          </p:cNvPr>
          <p:cNvSpPr>
            <a:spLocks noGrp="1"/>
          </p:cNvSpPr>
          <p:nvPr>
            <p:ph idx="1"/>
          </p:nvPr>
        </p:nvSpPr>
        <p:spPr/>
        <p:txBody>
          <a:bodyPr/>
          <a:lstStyle/>
          <a:p>
            <a:pPr>
              <a:buFont typeface="Wingdings" panose="05000000000000000000" pitchFamily="2" charset="2"/>
              <a:buChar char="§"/>
            </a:pPr>
            <a:r>
              <a:rPr lang="en-US" sz="2800" b="1" dirty="0"/>
              <a:t>Software de </a:t>
            </a:r>
            <a:r>
              <a:rPr lang="en-US" sz="2800" b="1" dirty="0" err="1"/>
              <a:t>transmisión</a:t>
            </a:r>
            <a:r>
              <a:rPr lang="en-US" sz="2800" b="1" dirty="0"/>
              <a:t> </a:t>
            </a:r>
            <a:r>
              <a:rPr lang="en-US" sz="2800" b="1" dirty="0" err="1"/>
              <a:t>Streamlabs</a:t>
            </a:r>
            <a:r>
              <a:rPr lang="en-US" sz="2800" b="1" dirty="0"/>
              <a:t> OBS</a:t>
            </a:r>
          </a:p>
          <a:p>
            <a:pPr>
              <a:buFont typeface="Wingdings" panose="05000000000000000000" pitchFamily="2" charset="2"/>
              <a:buChar char="§"/>
            </a:pPr>
            <a:r>
              <a:rPr lang="de-DE" sz="2800" b="1" dirty="0" err="1"/>
              <a:t>Selección</a:t>
            </a:r>
            <a:r>
              <a:rPr lang="de-DE" sz="2800" b="1" dirty="0"/>
              <a:t> de </a:t>
            </a:r>
            <a:r>
              <a:rPr lang="de-DE" sz="2800" b="1" dirty="0" err="1"/>
              <a:t>posibles</a:t>
            </a:r>
            <a:r>
              <a:rPr lang="de-DE" sz="2800" b="1" dirty="0"/>
              <a:t> Software de Streaming</a:t>
            </a:r>
          </a:p>
          <a:p>
            <a:pPr>
              <a:buFont typeface="Wingdings" panose="05000000000000000000" pitchFamily="2" charset="2"/>
              <a:buChar char="§"/>
            </a:pPr>
            <a:r>
              <a:rPr lang="de-DE" sz="2800" b="1" dirty="0" err="1"/>
              <a:t>Streamlabs</a:t>
            </a:r>
            <a:r>
              <a:rPr lang="de-DE" sz="2800" b="1" dirty="0"/>
              <a:t> OBS</a:t>
            </a:r>
          </a:p>
          <a:p>
            <a:pPr lvl="1">
              <a:buFont typeface="Wingdings" panose="05000000000000000000" pitchFamily="2" charset="2"/>
              <a:buChar char="§"/>
            </a:pPr>
            <a:r>
              <a:rPr lang="de-DE" sz="2400" dirty="0" err="1"/>
              <a:t>Cómo</a:t>
            </a:r>
            <a:r>
              <a:rPr lang="de-DE" sz="2400" dirty="0"/>
              <a:t> </a:t>
            </a:r>
            <a:r>
              <a:rPr lang="de-DE" sz="2400" dirty="0" err="1"/>
              <a:t>intalar</a:t>
            </a:r>
            <a:r>
              <a:rPr lang="de-DE" sz="2400" dirty="0"/>
              <a:t> </a:t>
            </a:r>
            <a:r>
              <a:rPr lang="de-DE" sz="2400" dirty="0" err="1"/>
              <a:t>Streamlabs</a:t>
            </a:r>
            <a:r>
              <a:rPr lang="de-DE" sz="2400" dirty="0"/>
              <a:t> OBS</a:t>
            </a:r>
          </a:p>
          <a:p>
            <a:pPr lvl="1">
              <a:buFont typeface="Wingdings" panose="05000000000000000000" pitchFamily="2" charset="2"/>
              <a:buChar char="§"/>
            </a:pPr>
            <a:r>
              <a:rPr lang="de-DE" sz="2400" dirty="0" err="1"/>
              <a:t>Cómo</a:t>
            </a:r>
            <a:r>
              <a:rPr lang="de-DE" sz="2400" dirty="0"/>
              <a:t> </a:t>
            </a:r>
            <a:r>
              <a:rPr lang="de-DE" sz="2400" dirty="0" err="1"/>
              <a:t>transmitir</a:t>
            </a:r>
            <a:r>
              <a:rPr lang="de-DE" sz="2400" dirty="0"/>
              <a:t> en </a:t>
            </a:r>
            <a:r>
              <a:rPr lang="de-DE" sz="2400" dirty="0" err="1"/>
              <a:t>Streamlabs</a:t>
            </a:r>
            <a:r>
              <a:rPr lang="de-DE" sz="2400" dirty="0"/>
              <a:t> OBS</a:t>
            </a:r>
          </a:p>
          <a:p>
            <a:pPr lvl="1">
              <a:buFont typeface="Wingdings" panose="05000000000000000000" pitchFamily="2" charset="2"/>
              <a:buChar char="§"/>
            </a:pPr>
            <a:r>
              <a:rPr lang="de-DE" sz="2400" dirty="0" err="1"/>
              <a:t>Información</a:t>
            </a:r>
            <a:r>
              <a:rPr lang="de-DE" sz="2400" dirty="0"/>
              <a:t> </a:t>
            </a:r>
            <a:r>
              <a:rPr lang="de-DE" sz="2400" dirty="0" err="1"/>
              <a:t>sobre</a:t>
            </a:r>
            <a:r>
              <a:rPr lang="de-DE" sz="2400" dirty="0"/>
              <a:t> </a:t>
            </a:r>
            <a:r>
              <a:rPr lang="de-DE" sz="2400" dirty="0" err="1"/>
              <a:t>Streamlabs</a:t>
            </a:r>
            <a:r>
              <a:rPr lang="de-DE" sz="2400" dirty="0"/>
              <a:t> OBS</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72033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66FC-F5FA-4DD7-AA2C-41D0566F1AF8}"/>
              </a:ext>
            </a:extLst>
          </p:cNvPr>
          <p:cNvSpPr>
            <a:spLocks noGrp="1"/>
          </p:cNvSpPr>
          <p:nvPr>
            <p:ph type="title"/>
          </p:nvPr>
        </p:nvSpPr>
        <p:spPr/>
        <p:txBody>
          <a:bodyPr>
            <a:normAutofit/>
          </a:bodyPr>
          <a:lstStyle/>
          <a:p>
            <a:r>
              <a:rPr lang="en-US" b="1" dirty="0"/>
              <a:t>Software streaming</a:t>
            </a:r>
            <a:br>
              <a:rPr lang="en-US" b="1" dirty="0"/>
            </a:br>
            <a:r>
              <a:rPr lang="en-US" b="1" dirty="0" err="1"/>
              <a:t>Streamlabs</a:t>
            </a:r>
            <a:r>
              <a:rPr lang="en-US" b="1" dirty="0"/>
              <a:t> OBS</a:t>
            </a:r>
            <a:endParaRPr lang="de-DE" dirty="0"/>
          </a:p>
        </p:txBody>
      </p:sp>
      <p:sp>
        <p:nvSpPr>
          <p:cNvPr id="3" name="Inhaltsplatzhalter 2">
            <a:extLst>
              <a:ext uri="{FF2B5EF4-FFF2-40B4-BE49-F238E27FC236}">
                <a16:creationId xmlns:a16="http://schemas.microsoft.com/office/drawing/2014/main" id="{0C499983-E7A4-49A6-8FBA-84AA01A9ECA3}"/>
              </a:ext>
            </a:extLst>
          </p:cNvPr>
          <p:cNvSpPr>
            <a:spLocks noGrp="1"/>
          </p:cNvSpPr>
          <p:nvPr>
            <p:ph idx="1"/>
          </p:nvPr>
        </p:nvSpPr>
        <p:spPr>
          <a:xfrm>
            <a:off x="3934595" y="1885527"/>
            <a:ext cx="6168193" cy="4634965"/>
          </a:xfrm>
        </p:spPr>
        <p:txBody>
          <a:bodyPr>
            <a:normAutofit/>
          </a:bodyPr>
          <a:lstStyle/>
          <a:p>
            <a:pPr>
              <a:buFont typeface="Wingdings" panose="05000000000000000000" pitchFamily="2" charset="2"/>
              <a:buChar char="§"/>
            </a:pPr>
            <a:r>
              <a:rPr lang="en-US" sz="2400" dirty="0"/>
              <a:t>Para </a:t>
            </a:r>
            <a:r>
              <a:rPr lang="en-US" sz="2400" dirty="0" err="1"/>
              <a:t>hacer</a:t>
            </a:r>
            <a:r>
              <a:rPr lang="en-US" sz="2400" dirty="0"/>
              <a:t> streaming </a:t>
            </a:r>
            <a:r>
              <a:rPr lang="en-US" sz="2400" dirty="0" err="1"/>
              <a:t>en</a:t>
            </a:r>
            <a:r>
              <a:rPr lang="en-US" sz="2400" dirty="0"/>
              <a:t> </a:t>
            </a:r>
            <a:r>
              <a:rPr lang="en-US" sz="2400" dirty="0" err="1"/>
              <a:t>twitch.tv</a:t>
            </a:r>
            <a:r>
              <a:rPr lang="en-US" sz="2400" dirty="0"/>
              <a:t> </a:t>
            </a:r>
            <a:r>
              <a:rPr lang="en-US" sz="2400" dirty="0" err="1"/>
              <a:t>necesitas</a:t>
            </a:r>
            <a:r>
              <a:rPr lang="en-US" sz="2400" dirty="0"/>
              <a:t> un </a:t>
            </a:r>
            <a:r>
              <a:rPr lang="en-US" sz="2400" dirty="0" err="1"/>
              <a:t>programa</a:t>
            </a:r>
            <a:r>
              <a:rPr lang="en-US" sz="2400" dirty="0"/>
              <a:t> de streaming</a:t>
            </a:r>
          </a:p>
          <a:p>
            <a:pPr>
              <a:buFont typeface="Wingdings" panose="05000000000000000000" pitchFamily="2" charset="2"/>
              <a:buChar char="§"/>
            </a:pPr>
            <a:r>
              <a:rPr lang="en-US" sz="2400" dirty="0"/>
              <a:t>Antes de la </a:t>
            </a:r>
            <a:r>
              <a:rPr lang="en-US" sz="2400" dirty="0" err="1"/>
              <a:t>primera</a:t>
            </a:r>
            <a:r>
              <a:rPr lang="en-US" sz="2400" dirty="0"/>
              <a:t> transmission </a:t>
            </a:r>
            <a:r>
              <a:rPr lang="en-US" sz="2400" dirty="0" err="1"/>
              <a:t>en</a:t>
            </a:r>
            <a:r>
              <a:rPr lang="en-US" sz="2400" dirty="0"/>
              <a:t> streaming, el </a:t>
            </a:r>
            <a:r>
              <a:rPr lang="en-US" sz="2400" dirty="0" err="1"/>
              <a:t>programa</a:t>
            </a:r>
            <a:r>
              <a:rPr lang="en-US" sz="2400" dirty="0"/>
              <a:t> debe </a:t>
            </a:r>
            <a:r>
              <a:rPr lang="en-US" sz="2400" dirty="0" err="1"/>
              <a:t>descargarse</a:t>
            </a:r>
            <a:r>
              <a:rPr lang="en-US" sz="2400" dirty="0"/>
              <a:t> </a:t>
            </a:r>
            <a:r>
              <a:rPr lang="en-US" sz="2400" dirty="0" err="1"/>
              <a:t>en</a:t>
            </a:r>
            <a:r>
              <a:rPr lang="en-US" sz="2400" dirty="0"/>
              <a:t> el PC</a:t>
            </a:r>
          </a:p>
        </p:txBody>
      </p:sp>
      <p:pic>
        <p:nvPicPr>
          <p:cNvPr id="5" name="Grafik 4">
            <a:extLst>
              <a:ext uri="{FF2B5EF4-FFF2-40B4-BE49-F238E27FC236}">
                <a16:creationId xmlns:a16="http://schemas.microsoft.com/office/drawing/2014/main" id="{C946B48D-7827-4148-9E0B-516D8A824290}"/>
              </a:ext>
            </a:extLst>
          </p:cNvPr>
          <p:cNvPicPr>
            <a:picLocks noChangeAspect="1"/>
          </p:cNvPicPr>
          <p:nvPr/>
        </p:nvPicPr>
        <p:blipFill>
          <a:blip r:embed="rId2"/>
          <a:stretch>
            <a:fillRect/>
          </a:stretch>
        </p:blipFill>
        <p:spPr>
          <a:xfrm>
            <a:off x="1273621" y="1885527"/>
            <a:ext cx="2082138" cy="4294818"/>
          </a:xfrm>
          <a:prstGeom prst="rect">
            <a:avLst/>
          </a:prstGeom>
        </p:spPr>
      </p:pic>
      <p:sp>
        <p:nvSpPr>
          <p:cNvPr id="6" name="Rechteck 5">
            <a:extLst>
              <a:ext uri="{FF2B5EF4-FFF2-40B4-BE49-F238E27FC236}">
                <a16:creationId xmlns:a16="http://schemas.microsoft.com/office/drawing/2014/main" id="{363AD675-A7AE-46EB-B580-F4AFEBC6F486}"/>
              </a:ext>
            </a:extLst>
          </p:cNvPr>
          <p:cNvSpPr/>
          <p:nvPr/>
        </p:nvSpPr>
        <p:spPr>
          <a:xfrm>
            <a:off x="3934595" y="4120184"/>
            <a:ext cx="6983784" cy="1754326"/>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b="1" dirty="0"/>
              <a:t>El </a:t>
            </a:r>
            <a:r>
              <a:rPr lang="en-US" b="1" dirty="0" err="1"/>
              <a:t>consorcio</a:t>
            </a:r>
            <a:r>
              <a:rPr lang="en-US" b="1" dirty="0"/>
              <a:t> del </a:t>
            </a:r>
            <a:r>
              <a:rPr lang="en-US" b="1" dirty="0" err="1"/>
              <a:t>proyecto</a:t>
            </a:r>
            <a:r>
              <a:rPr lang="en-US" b="1" dirty="0"/>
              <a:t> Erasmus+ SAFE </a:t>
            </a:r>
            <a:r>
              <a:rPr lang="en-US" b="1" dirty="0" err="1"/>
              <a:t>recomienda</a:t>
            </a:r>
            <a:r>
              <a:rPr lang="en-US" b="1" dirty="0"/>
              <a:t> el </a:t>
            </a:r>
            <a:r>
              <a:rPr lang="en-US" b="1" dirty="0" err="1"/>
              <a:t>uso</a:t>
            </a:r>
            <a:r>
              <a:rPr lang="en-US" b="1" dirty="0"/>
              <a:t> de </a:t>
            </a:r>
            <a:r>
              <a:rPr lang="en-US" b="1" dirty="0" err="1"/>
              <a:t>Streamlabs</a:t>
            </a:r>
            <a:r>
              <a:rPr lang="en-US" b="1" dirty="0"/>
              <a:t> OBS</a:t>
            </a:r>
          </a:p>
          <a:p>
            <a:endParaRPr lang="en-US" b="1" dirty="0"/>
          </a:p>
          <a:p>
            <a:r>
              <a:rPr lang="en-US" b="1" dirty="0" err="1"/>
              <a:t>Aquí</a:t>
            </a:r>
            <a:r>
              <a:rPr lang="en-US" b="1" dirty="0"/>
              <a:t> </a:t>
            </a:r>
            <a:r>
              <a:rPr lang="en-US" b="1" dirty="0" err="1"/>
              <a:t>está</a:t>
            </a:r>
            <a:r>
              <a:rPr lang="en-US" b="1" dirty="0"/>
              <a:t> el enlace para </a:t>
            </a:r>
            <a:r>
              <a:rPr lang="en-US" b="1" dirty="0" err="1"/>
              <a:t>descargar</a:t>
            </a:r>
            <a:r>
              <a:rPr lang="en-US" b="1" dirty="0"/>
              <a:t> el software de </a:t>
            </a:r>
            <a:r>
              <a:rPr lang="en-US" b="1" dirty="0" err="1"/>
              <a:t>transmisión</a:t>
            </a:r>
            <a:r>
              <a:rPr lang="en-US" b="1" dirty="0"/>
              <a:t> </a:t>
            </a:r>
            <a:r>
              <a:rPr lang="en-US" b="1" dirty="0" err="1"/>
              <a:t>Streamlabs</a:t>
            </a:r>
            <a:r>
              <a:rPr lang="en-US" b="1" dirty="0"/>
              <a:t> OBS :</a:t>
            </a:r>
          </a:p>
          <a:p>
            <a:r>
              <a:rPr lang="en-US" b="1" dirty="0">
                <a:hlinkClick r:id="rId3"/>
              </a:rPr>
              <a:t>https://streamlabs.com/downloads</a:t>
            </a:r>
            <a:r>
              <a:rPr lang="en-US" b="1" dirty="0"/>
              <a:t> </a:t>
            </a:r>
          </a:p>
        </p:txBody>
      </p:sp>
      <p:sp>
        <p:nvSpPr>
          <p:cNvPr id="7" name="Rechteck 6">
            <a:extLst>
              <a:ext uri="{FF2B5EF4-FFF2-40B4-BE49-F238E27FC236}">
                <a16:creationId xmlns:a16="http://schemas.microsoft.com/office/drawing/2014/main" id="{D73B5A14-6146-46F0-88B7-E9E3EF9EDE78}"/>
              </a:ext>
            </a:extLst>
          </p:cNvPr>
          <p:cNvSpPr/>
          <p:nvPr/>
        </p:nvSpPr>
        <p:spPr>
          <a:xfrm>
            <a:off x="8874710" y="5745679"/>
            <a:ext cx="3317290" cy="584775"/>
          </a:xfrm>
          <a:prstGeom prst="rect">
            <a:avLst/>
          </a:prstGeom>
        </p:spPr>
        <p:txBody>
          <a:bodyPr wrap="square">
            <a:spAutoFit/>
          </a:bodyPr>
          <a:lstStyle/>
          <a:p>
            <a:r>
              <a:rPr lang="de-DE" sz="800" dirty="0"/>
              <a:t>Vgl.Twitch.tv (2021): Im Internet: </a:t>
            </a:r>
            <a:r>
              <a:rPr lang="de-DE" sz="800" dirty="0">
                <a:hlinkClick r:id="rId4"/>
              </a:rPr>
              <a:t>https://dashboard.twitch.tv/u/jenniferupb/broadcast</a:t>
            </a:r>
            <a:r>
              <a:rPr lang="de-DE" sz="800" dirty="0"/>
              <a:t> Zugriff: 04.11.2021</a:t>
            </a:r>
          </a:p>
          <a:p>
            <a:r>
              <a:rPr lang="de-DE" sz="800" dirty="0" err="1"/>
              <a:t>Streamlabs</a:t>
            </a:r>
            <a:r>
              <a:rPr lang="de-DE" sz="800" dirty="0"/>
              <a:t> OBS (2021): Im Internet: </a:t>
            </a:r>
            <a:r>
              <a:rPr lang="de-DE" sz="800" b="1" dirty="0">
                <a:hlinkClick r:id="rId3"/>
              </a:rPr>
              <a:t>https://streamlabs.com/downloads</a:t>
            </a:r>
            <a:r>
              <a:rPr lang="de-DE" sz="800" b="1" dirty="0"/>
              <a:t> </a:t>
            </a:r>
            <a:endParaRPr lang="de-DE" sz="800" dirty="0"/>
          </a:p>
          <a:p>
            <a:r>
              <a:rPr lang="de-DE" sz="800" dirty="0"/>
              <a:t>Zugriff: 14.10.2021</a:t>
            </a:r>
          </a:p>
        </p:txBody>
      </p:sp>
      <p:pic>
        <p:nvPicPr>
          <p:cNvPr id="8" name="Grafik 7">
            <a:extLst>
              <a:ext uri="{FF2B5EF4-FFF2-40B4-BE49-F238E27FC236}">
                <a16:creationId xmlns:a16="http://schemas.microsoft.com/office/drawing/2014/main" id="{2D95D21D-F1B3-4C60-8ED7-5E152F3ADFE5}"/>
              </a:ext>
            </a:extLst>
          </p:cNvPr>
          <p:cNvPicPr>
            <a:picLocks noChangeAspect="1"/>
          </p:cNvPicPr>
          <p:nvPr/>
        </p:nvPicPr>
        <p:blipFill rotWithShape="1">
          <a:blip r:embed="rId5"/>
          <a:srcRect l="49475" r="25997"/>
          <a:stretch/>
        </p:blipFill>
        <p:spPr>
          <a:xfrm>
            <a:off x="1273621" y="1885527"/>
            <a:ext cx="2292901" cy="4409596"/>
          </a:xfrm>
          <a:prstGeom prst="rect">
            <a:avLst/>
          </a:prstGeom>
        </p:spPr>
      </p:pic>
    </p:spTree>
    <p:extLst>
      <p:ext uri="{BB962C8B-B14F-4D97-AF65-F5344CB8AC3E}">
        <p14:creationId xmlns:p14="http://schemas.microsoft.com/office/powerpoint/2010/main" val="259762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A7045-BCA3-4430-951D-D932D748DFF7}"/>
              </a:ext>
            </a:extLst>
          </p:cNvPr>
          <p:cNvSpPr>
            <a:spLocks noGrp="1"/>
          </p:cNvSpPr>
          <p:nvPr>
            <p:ph type="title"/>
          </p:nvPr>
        </p:nvSpPr>
        <p:spPr/>
        <p:txBody>
          <a:bodyPr/>
          <a:lstStyle/>
          <a:p>
            <a:r>
              <a:rPr lang="en-US" b="1" dirty="0"/>
              <a:t>Software streaming</a:t>
            </a:r>
            <a:br>
              <a:rPr lang="en-US" b="1" dirty="0"/>
            </a:br>
            <a:r>
              <a:rPr lang="en-US" b="1" dirty="0" err="1"/>
              <a:t>Streamlabs</a:t>
            </a:r>
            <a:r>
              <a:rPr lang="en-US" b="1" dirty="0"/>
              <a:t> OBS</a:t>
            </a:r>
            <a:endParaRPr lang="de-DE" dirty="0"/>
          </a:p>
        </p:txBody>
      </p:sp>
      <p:sp>
        <p:nvSpPr>
          <p:cNvPr id="3" name="Inhaltsplatzhalter 2">
            <a:extLst>
              <a:ext uri="{FF2B5EF4-FFF2-40B4-BE49-F238E27FC236}">
                <a16:creationId xmlns:a16="http://schemas.microsoft.com/office/drawing/2014/main" id="{686D90FE-53F1-4D79-B8B7-AF07F8168199}"/>
              </a:ext>
            </a:extLst>
          </p:cNvPr>
          <p:cNvSpPr>
            <a:spLocks noGrp="1"/>
          </p:cNvSpPr>
          <p:nvPr>
            <p:ph idx="1"/>
          </p:nvPr>
        </p:nvSpPr>
        <p:spPr/>
        <p:txBody>
          <a:bodyPr/>
          <a:lstStyle/>
          <a:p>
            <a:endParaRPr lang="en-US" dirty="0"/>
          </a:p>
          <a:p>
            <a:r>
              <a:rPr lang="en-US" sz="2400" dirty="0"/>
              <a:t>“</a:t>
            </a:r>
            <a:r>
              <a:rPr lang="en-US" sz="2400" dirty="0" err="1"/>
              <a:t>Streamlabs</a:t>
            </a:r>
            <a:r>
              <a:rPr lang="en-US" sz="2400" dirty="0"/>
              <a:t> OBS es un software de </a:t>
            </a:r>
            <a:r>
              <a:rPr lang="en-US" sz="2400" dirty="0" err="1"/>
              <a:t>transmisión</a:t>
            </a:r>
            <a:r>
              <a:rPr lang="en-US" sz="2400" dirty="0"/>
              <a:t> </a:t>
            </a:r>
            <a:r>
              <a:rPr lang="en-US" sz="2400" dirty="0" err="1"/>
              <a:t>todo</a:t>
            </a:r>
            <a:r>
              <a:rPr lang="en-US" sz="2400" dirty="0"/>
              <a:t> </a:t>
            </a:r>
            <a:r>
              <a:rPr lang="en-US" sz="2400" dirty="0" err="1"/>
              <a:t>en</a:t>
            </a:r>
            <a:r>
              <a:rPr lang="en-US" sz="2400" dirty="0"/>
              <a:t> uno </a:t>
            </a:r>
            <a:r>
              <a:rPr lang="en-US" sz="2400" dirty="0" err="1"/>
              <a:t>gratuito</a:t>
            </a:r>
            <a:r>
              <a:rPr lang="en-US" sz="2400" dirty="0"/>
              <a:t> y de </a:t>
            </a:r>
            <a:r>
              <a:rPr lang="en-US" sz="2400" dirty="0" err="1"/>
              <a:t>código</a:t>
            </a:r>
            <a:r>
              <a:rPr lang="en-US" sz="2400" dirty="0"/>
              <a:t> </a:t>
            </a:r>
            <a:r>
              <a:rPr lang="en-US" sz="2400" dirty="0" err="1"/>
              <a:t>abierto</a:t>
            </a:r>
            <a:r>
              <a:rPr lang="en-US" sz="2400" dirty="0"/>
              <a:t> para </a:t>
            </a:r>
            <a:r>
              <a:rPr lang="en-US" sz="2400" dirty="0" err="1"/>
              <a:t>nuevos</a:t>
            </a:r>
            <a:r>
              <a:rPr lang="en-US" sz="2400" dirty="0"/>
              <a:t> streamers y </a:t>
            </a:r>
            <a:r>
              <a:rPr lang="en-US" sz="2400" dirty="0" err="1"/>
              <a:t>usuarios</a:t>
            </a:r>
            <a:r>
              <a:rPr lang="en-US" sz="2400" dirty="0"/>
              <a:t> </a:t>
            </a:r>
            <a:r>
              <a:rPr lang="en-US" sz="2400" dirty="0" err="1"/>
              <a:t>avanzados</a:t>
            </a:r>
            <a:r>
              <a:rPr lang="en-US" sz="2400" dirty="0"/>
              <a:t> por </a:t>
            </a:r>
            <a:r>
              <a:rPr lang="en-US" sz="2400" dirty="0" err="1"/>
              <a:t>igual</a:t>
            </a:r>
            <a:r>
              <a:rPr lang="en-US" sz="2400" dirty="0"/>
              <a:t>. </a:t>
            </a:r>
            <a:r>
              <a:rPr lang="en-US" sz="2400" dirty="0" err="1"/>
              <a:t>Todo</a:t>
            </a:r>
            <a:r>
              <a:rPr lang="en-US" sz="2400" dirty="0"/>
              <a:t> lo que </a:t>
            </a:r>
            <a:r>
              <a:rPr lang="en-US" sz="2400" dirty="0" err="1"/>
              <a:t>necesita</a:t>
            </a:r>
            <a:r>
              <a:rPr lang="en-US" sz="2400" dirty="0"/>
              <a:t> para </a:t>
            </a:r>
            <a:r>
              <a:rPr lang="en-US" sz="2400" dirty="0" err="1"/>
              <a:t>transmitir</a:t>
            </a:r>
            <a:r>
              <a:rPr lang="en-US" sz="2400" dirty="0"/>
              <a:t> </a:t>
            </a:r>
            <a:r>
              <a:rPr lang="en-US" sz="2400" dirty="0" err="1"/>
              <a:t>en</a:t>
            </a:r>
            <a:r>
              <a:rPr lang="en-US" sz="2400" dirty="0"/>
              <a:t> </a:t>
            </a:r>
            <a:r>
              <a:rPr lang="en-US" sz="2400" dirty="0" err="1"/>
              <a:t>directo</a:t>
            </a:r>
            <a:r>
              <a:rPr lang="en-US" sz="2400" dirty="0"/>
              <a:t> </a:t>
            </a:r>
            <a:r>
              <a:rPr lang="en-US" sz="2400" dirty="0" err="1"/>
              <a:t>está</a:t>
            </a:r>
            <a:r>
              <a:rPr lang="en-US" sz="2400" dirty="0"/>
              <a:t> disponible </a:t>
            </a:r>
            <a:r>
              <a:rPr lang="en-US" sz="2400" dirty="0" err="1"/>
              <a:t>todo</a:t>
            </a:r>
            <a:r>
              <a:rPr lang="en-US" sz="2400" dirty="0"/>
              <a:t> </a:t>
            </a:r>
            <a:r>
              <a:rPr lang="en-US" sz="2400" dirty="0" err="1"/>
              <a:t>en</a:t>
            </a:r>
            <a:r>
              <a:rPr lang="en-US" sz="2400" dirty="0"/>
              <a:t> uno: widgets y chat </a:t>
            </a:r>
            <a:r>
              <a:rPr lang="en-US" sz="2400" dirty="0" err="1"/>
              <a:t>incorporados</a:t>
            </a:r>
            <a:r>
              <a:rPr lang="en-US" sz="2400" dirty="0"/>
              <a:t>, </a:t>
            </a:r>
            <a:r>
              <a:rPr lang="en-US" sz="2400" dirty="0" err="1"/>
              <a:t>configuraciones</a:t>
            </a:r>
            <a:r>
              <a:rPr lang="en-US" sz="2400" dirty="0"/>
              <a:t> </a:t>
            </a:r>
            <a:r>
              <a:rPr lang="en-US" sz="2400" dirty="0" err="1"/>
              <a:t>optimizadas</a:t>
            </a:r>
            <a:r>
              <a:rPr lang="en-US" sz="2400" dirty="0"/>
              <a:t> para </a:t>
            </a:r>
            <a:r>
              <a:rPr lang="en-US" sz="2400" dirty="0" err="1"/>
              <a:t>juegos</a:t>
            </a:r>
            <a:r>
              <a:rPr lang="en-US" sz="2400" dirty="0"/>
              <a:t>, </a:t>
            </a:r>
            <a:r>
              <a:rPr lang="en-US" sz="2400" dirty="0" err="1"/>
              <a:t>grabación</a:t>
            </a:r>
            <a:r>
              <a:rPr lang="en-US" sz="2400" dirty="0"/>
              <a:t> </a:t>
            </a:r>
            <a:r>
              <a:rPr lang="en-US" sz="2400" dirty="0" err="1"/>
              <a:t>selectiva</a:t>
            </a:r>
            <a:r>
              <a:rPr lang="en-US" sz="2400" dirty="0"/>
              <a:t>, 50 </a:t>
            </a:r>
            <a:r>
              <a:rPr lang="en-US" sz="2400" dirty="0" err="1"/>
              <a:t>aplicaciones</a:t>
            </a:r>
            <a:r>
              <a:rPr lang="en-US" sz="2400" dirty="0"/>
              <a:t> </a:t>
            </a:r>
            <a:r>
              <a:rPr lang="en-US" sz="2400" dirty="0" err="1"/>
              <a:t>únicas</a:t>
            </a:r>
            <a:r>
              <a:rPr lang="en-US" sz="2400" dirty="0"/>
              <a:t> y miles de </a:t>
            </a:r>
            <a:r>
              <a:rPr lang="en-US" sz="2400" dirty="0" err="1"/>
              <a:t>temas</a:t>
            </a:r>
            <a:r>
              <a:rPr lang="en-US" sz="2400" dirty="0"/>
              <a:t>.”</a:t>
            </a:r>
          </a:p>
          <a:p>
            <a:endParaRPr lang="en-US" dirty="0"/>
          </a:p>
        </p:txBody>
      </p:sp>
      <p:sp>
        <p:nvSpPr>
          <p:cNvPr id="4" name="Rechteck 3">
            <a:extLst>
              <a:ext uri="{FF2B5EF4-FFF2-40B4-BE49-F238E27FC236}">
                <a16:creationId xmlns:a16="http://schemas.microsoft.com/office/drawing/2014/main" id="{7319BAFE-BB9D-4E20-99AF-2A4D09A83B0B}"/>
              </a:ext>
            </a:extLst>
          </p:cNvPr>
          <p:cNvSpPr/>
          <p:nvPr/>
        </p:nvSpPr>
        <p:spPr>
          <a:xfrm>
            <a:off x="9481350" y="4917455"/>
            <a:ext cx="2710649" cy="1569660"/>
          </a:xfrm>
          <a:prstGeom prst="rect">
            <a:avLst/>
          </a:prstGeom>
        </p:spPr>
        <p:txBody>
          <a:bodyPr wrap="square">
            <a:spAutoFit/>
          </a:bodyPr>
          <a:lstStyle/>
          <a:p>
            <a:r>
              <a:rPr lang="de-DE" sz="1200" dirty="0"/>
              <a:t>Twitch (2021): </a:t>
            </a:r>
            <a:r>
              <a:rPr lang="de-DE" sz="1200" dirty="0" err="1"/>
              <a:t>Retrieved</a:t>
            </a:r>
            <a:r>
              <a:rPr lang="de-DE" sz="1200" dirty="0"/>
              <a:t> </a:t>
            </a:r>
            <a:r>
              <a:rPr lang="de-DE" sz="1200" dirty="0" err="1"/>
              <a:t>from</a:t>
            </a:r>
            <a:r>
              <a:rPr lang="de-DE" sz="1200" dirty="0"/>
              <a:t> </a:t>
            </a:r>
            <a:r>
              <a:rPr lang="de-DE" sz="1200" dirty="0" err="1"/>
              <a:t>the</a:t>
            </a:r>
            <a:r>
              <a:rPr lang="de-DE" sz="1200" dirty="0"/>
              <a:t> Internet: </a:t>
            </a:r>
            <a:r>
              <a:rPr lang="de-DE" sz="1200" dirty="0">
                <a:hlinkClick r:id="rId2"/>
              </a:rPr>
              <a:t>https://dashboard.twitch.tv/u/jenniferupb/broadcast</a:t>
            </a:r>
            <a:r>
              <a:rPr lang="de-DE" sz="1200" dirty="0"/>
              <a:t>, </a:t>
            </a:r>
            <a:r>
              <a:rPr lang="de-DE" sz="1200" dirty="0" err="1"/>
              <a:t>access</a:t>
            </a:r>
            <a:r>
              <a:rPr lang="de-DE" sz="1200" dirty="0"/>
              <a:t> date: 04.11.2021.</a:t>
            </a:r>
          </a:p>
          <a:p>
            <a:r>
              <a:rPr lang="de-DE" sz="1200" dirty="0" err="1"/>
              <a:t>Streamlabs</a:t>
            </a:r>
            <a:r>
              <a:rPr lang="de-DE" sz="1200" dirty="0"/>
              <a:t> OBS (2021): </a:t>
            </a:r>
            <a:r>
              <a:rPr lang="de-DE" sz="1200" dirty="0" err="1"/>
              <a:t>Retrieved</a:t>
            </a:r>
            <a:r>
              <a:rPr lang="de-DE" sz="1200" dirty="0"/>
              <a:t> </a:t>
            </a:r>
            <a:r>
              <a:rPr lang="de-DE" sz="1200" dirty="0" err="1"/>
              <a:t>from</a:t>
            </a:r>
            <a:r>
              <a:rPr lang="de-DE" sz="1200" dirty="0"/>
              <a:t> </a:t>
            </a:r>
            <a:r>
              <a:rPr lang="de-DE" sz="1200" dirty="0" err="1"/>
              <a:t>the</a:t>
            </a:r>
            <a:r>
              <a:rPr lang="de-DE" sz="1200" dirty="0"/>
              <a:t> Internet: </a:t>
            </a:r>
            <a:r>
              <a:rPr lang="en-US" sz="1200" dirty="0">
                <a:hlinkClick r:id="rId3"/>
              </a:rPr>
              <a:t>https://streamlabs.com/streamlabs-obs/</a:t>
            </a:r>
            <a:r>
              <a:rPr lang="en-US" sz="1200" dirty="0"/>
              <a:t> , access date: 04.11.2021. </a:t>
            </a:r>
          </a:p>
        </p:txBody>
      </p:sp>
      <p:sp>
        <p:nvSpPr>
          <p:cNvPr id="5" name="Rechteck 4">
            <a:extLst>
              <a:ext uri="{FF2B5EF4-FFF2-40B4-BE49-F238E27FC236}">
                <a16:creationId xmlns:a16="http://schemas.microsoft.com/office/drawing/2014/main" id="{5CA43BC1-A1A8-4B38-A561-55C5765E4E93}"/>
              </a:ext>
            </a:extLst>
          </p:cNvPr>
          <p:cNvSpPr/>
          <p:nvPr/>
        </p:nvSpPr>
        <p:spPr>
          <a:xfrm>
            <a:off x="1236634" y="4759376"/>
            <a:ext cx="7673190" cy="1200329"/>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b="1" dirty="0"/>
              <a:t>El </a:t>
            </a:r>
            <a:r>
              <a:rPr lang="en-US" b="1" dirty="0" err="1"/>
              <a:t>consorcio</a:t>
            </a:r>
            <a:r>
              <a:rPr lang="en-US" b="1" dirty="0"/>
              <a:t> del </a:t>
            </a:r>
            <a:r>
              <a:rPr lang="en-US" b="1" dirty="0" err="1"/>
              <a:t>proyecto</a:t>
            </a:r>
            <a:r>
              <a:rPr lang="en-US" b="1" dirty="0"/>
              <a:t> Erasmus+ SAFE </a:t>
            </a:r>
            <a:r>
              <a:rPr lang="en-US" b="1" dirty="0" err="1"/>
              <a:t>recomienda</a:t>
            </a:r>
            <a:r>
              <a:rPr lang="en-US" b="1" dirty="0"/>
              <a:t> el </a:t>
            </a:r>
            <a:r>
              <a:rPr lang="en-US" b="1" dirty="0" err="1"/>
              <a:t>uso</a:t>
            </a:r>
            <a:r>
              <a:rPr lang="en-US" b="1" dirty="0"/>
              <a:t> de </a:t>
            </a:r>
            <a:r>
              <a:rPr lang="en-US" b="1" dirty="0" err="1"/>
              <a:t>Streamlabs</a:t>
            </a:r>
            <a:r>
              <a:rPr lang="en-US" b="1" dirty="0"/>
              <a:t> OBS</a:t>
            </a:r>
          </a:p>
          <a:p>
            <a:endParaRPr lang="en-US" b="1" dirty="0"/>
          </a:p>
          <a:p>
            <a:r>
              <a:rPr lang="en-US" b="1" dirty="0" err="1"/>
              <a:t>Aquí</a:t>
            </a:r>
            <a:r>
              <a:rPr lang="en-US" b="1" dirty="0"/>
              <a:t> </a:t>
            </a:r>
            <a:r>
              <a:rPr lang="en-US" b="1" dirty="0" err="1"/>
              <a:t>está</a:t>
            </a:r>
            <a:r>
              <a:rPr lang="en-US" b="1" dirty="0"/>
              <a:t> el enlace para </a:t>
            </a:r>
            <a:r>
              <a:rPr lang="en-US" b="1" dirty="0" err="1"/>
              <a:t>descargar</a:t>
            </a:r>
            <a:r>
              <a:rPr lang="en-US" b="1" dirty="0"/>
              <a:t> el software de </a:t>
            </a:r>
            <a:r>
              <a:rPr lang="en-US" b="1" dirty="0" err="1"/>
              <a:t>transmisión</a:t>
            </a:r>
            <a:r>
              <a:rPr lang="en-US" b="1" dirty="0"/>
              <a:t> </a:t>
            </a:r>
            <a:r>
              <a:rPr lang="en-US" b="1" dirty="0" err="1"/>
              <a:t>Streamlabs</a:t>
            </a:r>
            <a:r>
              <a:rPr lang="en-US" b="1" dirty="0"/>
              <a:t> OBS :</a:t>
            </a:r>
          </a:p>
          <a:p>
            <a:r>
              <a:rPr lang="en-US" b="1" dirty="0">
                <a:hlinkClick r:id="rId4"/>
              </a:rPr>
              <a:t>https://streamlabs.com/downloads</a:t>
            </a:r>
            <a:r>
              <a:rPr lang="en-US" b="1" dirty="0"/>
              <a:t> </a:t>
            </a:r>
          </a:p>
        </p:txBody>
      </p:sp>
    </p:spTree>
    <p:extLst>
      <p:ext uri="{BB962C8B-B14F-4D97-AF65-F5344CB8AC3E}">
        <p14:creationId xmlns:p14="http://schemas.microsoft.com/office/powerpoint/2010/main" val="312152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B11ED-7DE0-47AE-8310-EF6FA3DE76AC}"/>
              </a:ext>
            </a:extLst>
          </p:cNvPr>
          <p:cNvSpPr>
            <a:spLocks noGrp="1"/>
          </p:cNvSpPr>
          <p:nvPr>
            <p:ph type="title"/>
          </p:nvPr>
        </p:nvSpPr>
        <p:spPr>
          <a:xfrm>
            <a:off x="1097280" y="263527"/>
            <a:ext cx="10058400" cy="1450757"/>
          </a:xfrm>
        </p:spPr>
        <p:txBody>
          <a:bodyPr/>
          <a:lstStyle/>
          <a:p>
            <a:r>
              <a:rPr lang="de-DE" b="1" dirty="0" err="1"/>
              <a:t>Selección</a:t>
            </a:r>
            <a:r>
              <a:rPr lang="de-DE" b="1" dirty="0"/>
              <a:t> de </a:t>
            </a:r>
            <a:r>
              <a:rPr lang="de-DE" b="1" dirty="0" err="1"/>
              <a:t>posibles</a:t>
            </a:r>
            <a:r>
              <a:rPr lang="de-DE" b="1" dirty="0"/>
              <a:t> Software de Streaming</a:t>
            </a:r>
            <a:endParaRPr lang="de-DE" dirty="0"/>
          </a:p>
        </p:txBody>
      </p:sp>
      <p:sp>
        <p:nvSpPr>
          <p:cNvPr id="3" name="Inhaltsplatzhalter 2">
            <a:extLst>
              <a:ext uri="{FF2B5EF4-FFF2-40B4-BE49-F238E27FC236}">
                <a16:creationId xmlns:a16="http://schemas.microsoft.com/office/drawing/2014/main" id="{5E59D608-1923-4452-8D4D-A27046FF0C91}"/>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DB3336EA-74E7-45B2-A402-CD75DAF92066}"/>
              </a:ext>
            </a:extLst>
          </p:cNvPr>
          <p:cNvPicPr>
            <a:picLocks noChangeAspect="1"/>
          </p:cNvPicPr>
          <p:nvPr/>
        </p:nvPicPr>
        <p:blipFill>
          <a:blip r:embed="rId2"/>
          <a:stretch>
            <a:fillRect/>
          </a:stretch>
        </p:blipFill>
        <p:spPr>
          <a:xfrm>
            <a:off x="1220263" y="1845734"/>
            <a:ext cx="9591675" cy="4524375"/>
          </a:xfrm>
          <a:prstGeom prst="rect">
            <a:avLst/>
          </a:prstGeom>
        </p:spPr>
      </p:pic>
    </p:spTree>
    <p:extLst>
      <p:ext uri="{BB962C8B-B14F-4D97-AF65-F5344CB8AC3E}">
        <p14:creationId xmlns:p14="http://schemas.microsoft.com/office/powerpoint/2010/main" val="123464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90FBFBA-AA29-48FA-A879-2A67BD44E57A}"/>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845E5C66-6C77-40E2-8F81-59F7EE6FF426}"/>
              </a:ext>
            </a:extLst>
          </p:cNvPr>
          <p:cNvPicPr>
            <a:picLocks noChangeAspect="1"/>
          </p:cNvPicPr>
          <p:nvPr/>
        </p:nvPicPr>
        <p:blipFill>
          <a:blip r:embed="rId2"/>
          <a:stretch>
            <a:fillRect/>
          </a:stretch>
        </p:blipFill>
        <p:spPr>
          <a:xfrm>
            <a:off x="1988598" y="1845734"/>
            <a:ext cx="8214804" cy="4156010"/>
          </a:xfrm>
          <a:prstGeom prst="rect">
            <a:avLst/>
          </a:prstGeom>
        </p:spPr>
      </p:pic>
      <p:sp>
        <p:nvSpPr>
          <p:cNvPr id="7" name="Titel 1">
            <a:extLst>
              <a:ext uri="{FF2B5EF4-FFF2-40B4-BE49-F238E27FC236}">
                <a16:creationId xmlns:a16="http://schemas.microsoft.com/office/drawing/2014/main" id="{C1576262-2F8D-4612-94A8-2C356C7B4583}"/>
              </a:ext>
            </a:extLst>
          </p:cNvPr>
          <p:cNvSpPr>
            <a:spLocks noGrp="1"/>
          </p:cNvSpPr>
          <p:nvPr>
            <p:ph type="title"/>
          </p:nvPr>
        </p:nvSpPr>
        <p:spPr>
          <a:xfrm>
            <a:off x="1097280" y="286603"/>
            <a:ext cx="10058400" cy="1450757"/>
          </a:xfrm>
        </p:spPr>
        <p:txBody>
          <a:bodyPr/>
          <a:lstStyle/>
          <a:p>
            <a:r>
              <a:rPr lang="de-DE" b="1" dirty="0" err="1"/>
              <a:t>Selección</a:t>
            </a:r>
            <a:r>
              <a:rPr lang="de-DE" b="1" dirty="0"/>
              <a:t> de </a:t>
            </a:r>
            <a:r>
              <a:rPr lang="de-DE" b="1" dirty="0" err="1"/>
              <a:t>posibles</a:t>
            </a:r>
            <a:r>
              <a:rPr lang="de-DE" b="1" dirty="0"/>
              <a:t> Software de Streaming</a:t>
            </a:r>
            <a:endParaRPr lang="de-DE" dirty="0"/>
          </a:p>
        </p:txBody>
      </p:sp>
    </p:spTree>
    <p:extLst>
      <p:ext uri="{BB962C8B-B14F-4D97-AF65-F5344CB8AC3E}">
        <p14:creationId xmlns:p14="http://schemas.microsoft.com/office/powerpoint/2010/main" val="32826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E444C-FC39-45D3-92AF-5902C485B89E}"/>
              </a:ext>
            </a:extLst>
          </p:cNvPr>
          <p:cNvSpPr>
            <a:spLocks noGrp="1"/>
          </p:cNvSpPr>
          <p:nvPr>
            <p:ph type="title"/>
          </p:nvPr>
        </p:nvSpPr>
        <p:spPr/>
        <p:txBody>
          <a:bodyPr/>
          <a:lstStyle/>
          <a:p>
            <a:r>
              <a:rPr lang="de-DE" dirty="0" err="1"/>
              <a:t>Streamlabs</a:t>
            </a:r>
            <a:r>
              <a:rPr lang="de-DE" dirty="0"/>
              <a:t> OBS</a:t>
            </a:r>
          </a:p>
        </p:txBody>
      </p:sp>
      <p:pic>
        <p:nvPicPr>
          <p:cNvPr id="4" name="image30.png">
            <a:extLst>
              <a:ext uri="{FF2B5EF4-FFF2-40B4-BE49-F238E27FC236}">
                <a16:creationId xmlns:a16="http://schemas.microsoft.com/office/drawing/2014/main" id="{37B748C6-AC11-4718-AD56-DF9C4BBD359A}"/>
              </a:ext>
            </a:extLst>
          </p:cNvPr>
          <p:cNvPicPr>
            <a:picLocks noGrp="1"/>
          </p:cNvPicPr>
          <p:nvPr>
            <p:ph idx="1"/>
          </p:nvPr>
        </p:nvPicPr>
        <p:blipFill>
          <a:blip r:embed="rId2"/>
          <a:srcRect/>
          <a:stretch>
            <a:fillRect/>
          </a:stretch>
        </p:blipFill>
        <p:spPr>
          <a:xfrm>
            <a:off x="1645652" y="1917285"/>
            <a:ext cx="7505083" cy="4022725"/>
          </a:xfrm>
          <a:prstGeom prst="rect">
            <a:avLst/>
          </a:prstGeom>
          <a:ln/>
        </p:spPr>
      </p:pic>
      <p:sp>
        <p:nvSpPr>
          <p:cNvPr id="5" name="Inhaltsplatzhalter 2">
            <a:extLst>
              <a:ext uri="{FF2B5EF4-FFF2-40B4-BE49-F238E27FC236}">
                <a16:creationId xmlns:a16="http://schemas.microsoft.com/office/drawing/2014/main" id="{81DF3301-12D0-4AA9-B243-4760D26813BC}"/>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Tree>
    <p:extLst>
      <p:ext uri="{BB962C8B-B14F-4D97-AF65-F5344CB8AC3E}">
        <p14:creationId xmlns:p14="http://schemas.microsoft.com/office/powerpoint/2010/main" val="3095449335"/>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942</Words>
  <Application>Microsoft Macintosh PowerPoint</Application>
  <PresentationFormat>Panorámica</PresentationFormat>
  <Paragraphs>116</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Calibri</vt:lpstr>
      <vt:lpstr>Calibri Light</vt:lpstr>
      <vt:lpstr>Euphemia</vt:lpstr>
      <vt:lpstr>Wingdings</vt:lpstr>
      <vt:lpstr>Wingdings 3</vt:lpstr>
      <vt:lpstr>Rückblick</vt:lpstr>
      <vt:lpstr>SAFE  Streaming Approaches for Europe </vt:lpstr>
      <vt:lpstr>Aspecto (2):  software Streaming</vt:lpstr>
      <vt:lpstr>Aspecto (2): software Streaming</vt:lpstr>
      <vt:lpstr>Contenidos</vt:lpstr>
      <vt:lpstr>Software streaming Streamlabs OBS</vt:lpstr>
      <vt:lpstr>Software streaming Streamlabs OBS</vt:lpstr>
      <vt:lpstr>Selección de posibles Software de Streaming</vt:lpstr>
      <vt:lpstr>Selección de posibles Software de Streaming</vt:lpstr>
      <vt:lpstr>Streamlabs OBS</vt:lpstr>
      <vt:lpstr>Cómo instalar Streamlabs OBS</vt:lpstr>
      <vt:lpstr>Cómo instalar Streamlabs OBS</vt:lpstr>
      <vt:lpstr>Cómo instalar Streamlabs OBS</vt:lpstr>
      <vt:lpstr>Cómo instalar Streamlabs OBS</vt:lpstr>
      <vt:lpstr>Cómo instalar Streamlabs OBS</vt:lpstr>
      <vt:lpstr>Cómo instalar Streamlabs OBS</vt:lpstr>
      <vt:lpstr>Cómo transmitir en Streamlabs OBS</vt:lpstr>
      <vt:lpstr>Información sobre Streamlabs OBS</vt:lpstr>
      <vt:lpstr>Información sobre Streamlabs OBS</vt:lpstr>
      <vt:lpstr>Información sobre Streamlabs OBS</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2022-01-16T21:00:45Z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