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3" r:id="rId4"/>
  </p:sldMasterIdLst>
  <p:notesMasterIdLst>
    <p:notesMasterId r:id="rId30"/>
  </p:notesMasterIdLst>
  <p:handoutMasterIdLst>
    <p:handoutMasterId r:id="rId31"/>
  </p:handoutMasterIdLst>
  <p:sldIdLst>
    <p:sldId id="282" r:id="rId5"/>
    <p:sldId id="283" r:id="rId6"/>
    <p:sldId id="284" r:id="rId7"/>
    <p:sldId id="285" r:id="rId8"/>
    <p:sldId id="319" r:id="rId9"/>
    <p:sldId id="320" r:id="rId10"/>
    <p:sldId id="301" r:id="rId11"/>
    <p:sldId id="345" r:id="rId12"/>
    <p:sldId id="332" r:id="rId13"/>
    <p:sldId id="333" r:id="rId14"/>
    <p:sldId id="334" r:id="rId15"/>
    <p:sldId id="335" r:id="rId16"/>
    <p:sldId id="338" r:id="rId17"/>
    <p:sldId id="325" r:id="rId18"/>
    <p:sldId id="326" r:id="rId19"/>
    <p:sldId id="340" r:id="rId20"/>
    <p:sldId id="336" r:id="rId21"/>
    <p:sldId id="341" r:id="rId22"/>
    <p:sldId id="337" r:id="rId23"/>
    <p:sldId id="342" r:id="rId24"/>
    <p:sldId id="343" r:id="rId25"/>
    <p:sldId id="344" r:id="rId26"/>
    <p:sldId id="376" r:id="rId27"/>
    <p:sldId id="323" r:id="rId28"/>
    <p:sldId id="37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61" autoAdjust="0"/>
    <p:restoredTop sz="94660"/>
  </p:normalViewPr>
  <p:slideViewPr>
    <p:cSldViewPr snapToGrid="0" showGuides="1">
      <p:cViewPr varScale="1">
        <p:scale>
          <a:sx n="115" d="100"/>
          <a:sy n="115" d="100"/>
        </p:scale>
        <p:origin x="232" y="200"/>
      </p:cViewPr>
      <p:guideLst>
        <p:guide orient="horz" pos="2160"/>
        <p:guide pos="3840"/>
      </p:guideLst>
    </p:cSldViewPr>
  </p:slideViewPr>
  <p:notesTextViewPr>
    <p:cViewPr>
      <p:scale>
        <a:sx n="1" d="1"/>
        <a:sy n="1" d="1"/>
      </p:scale>
      <p:origin x="0" y="0"/>
    </p:cViewPr>
  </p:notesTextViewPr>
  <p:notesViewPr>
    <p:cSldViewPr snapToGrid="0" showGuides="1">
      <p:cViewPr varScale="1">
        <p:scale>
          <a:sx n="89" d="100"/>
          <a:sy n="89"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AFB3E0-9A86-4903-BCB5-6154FA33EDAF}" type="doc">
      <dgm:prSet loTypeId="urn:microsoft.com/office/officeart/2005/8/layout/gear1" loCatId="process" qsTypeId="urn:microsoft.com/office/officeart/2005/8/quickstyle/simple1" qsCatId="simple" csTypeId="urn:microsoft.com/office/officeart/2005/8/colors/accent2_3" csCatId="accent2" phldr="1"/>
      <dgm:spPr/>
      <dgm:t>
        <a:bodyPr/>
        <a:lstStyle/>
        <a:p>
          <a:endParaRPr lang="de-DE"/>
        </a:p>
      </dgm:t>
    </dgm:pt>
    <dgm:pt modelId="{572A8EFD-63BF-4197-B239-C935F9A7F174}">
      <dgm:prSet phldrT="[Text]"/>
      <dgm:spPr/>
      <dgm:t>
        <a:bodyPr/>
        <a:lstStyle/>
        <a:p>
          <a:r>
            <a:rPr lang="de-DE" b="1" dirty="0" err="1">
              <a:solidFill>
                <a:schemeClr val="bg1"/>
              </a:solidFill>
            </a:rPr>
            <a:t>Distancia</a:t>
          </a:r>
          <a:r>
            <a:rPr lang="de-DE" b="1" dirty="0">
              <a:solidFill>
                <a:schemeClr val="bg1"/>
              </a:solidFill>
            </a:rPr>
            <a:t> </a:t>
          </a:r>
          <a:r>
            <a:rPr lang="de-DE" b="1" dirty="0" err="1">
              <a:solidFill>
                <a:schemeClr val="bg1"/>
              </a:solidFill>
            </a:rPr>
            <a:t>social</a:t>
          </a:r>
          <a:endParaRPr lang="de-DE" dirty="0">
            <a:solidFill>
              <a:schemeClr val="bg1"/>
            </a:solidFill>
          </a:endParaRPr>
        </a:p>
      </dgm:t>
    </dgm:pt>
    <dgm:pt modelId="{4F486E19-5DFB-4FAE-AF18-FC6543D08D43}" type="parTrans" cxnId="{661EDDA2-E3D8-4661-995A-EC7B1D951C31}">
      <dgm:prSet/>
      <dgm:spPr/>
      <dgm:t>
        <a:bodyPr/>
        <a:lstStyle/>
        <a:p>
          <a:endParaRPr lang="de-DE"/>
        </a:p>
      </dgm:t>
    </dgm:pt>
    <dgm:pt modelId="{FA55F387-5E1B-4C47-9DC5-EB385FB5DD7B}" type="sibTrans" cxnId="{661EDDA2-E3D8-4661-995A-EC7B1D951C31}">
      <dgm:prSet/>
      <dgm:spPr/>
      <dgm:t>
        <a:bodyPr/>
        <a:lstStyle/>
        <a:p>
          <a:endParaRPr lang="de-DE"/>
        </a:p>
      </dgm:t>
    </dgm:pt>
    <dgm:pt modelId="{32A6755A-8056-47D1-A4B6-2A6C53E96AEB}">
      <dgm:prSet phldrT="[Text]" custT="1"/>
      <dgm:spPr/>
      <dgm:t>
        <a:bodyPr/>
        <a:lstStyle/>
        <a:p>
          <a:r>
            <a:rPr lang="es-ES" sz="1600" b="0" i="0" u="none" dirty="0">
              <a:solidFill>
                <a:schemeClr val="tx1"/>
              </a:solidFill>
            </a:rPr>
            <a:t>restricciones de contacto/reglamentos de reunión
distancia de seguridad</a:t>
          </a:r>
          <a:endParaRPr lang="de-DE" sz="1600" b="1" dirty="0">
            <a:solidFill>
              <a:schemeClr val="tx1"/>
            </a:solidFill>
          </a:endParaRPr>
        </a:p>
      </dgm:t>
    </dgm:pt>
    <dgm:pt modelId="{720EA62F-095F-4B3A-82E6-6508D4F7BFCD}" type="parTrans" cxnId="{E2D059DE-C06E-4B87-B745-7D1FBB6B2BC3}">
      <dgm:prSet/>
      <dgm:spPr/>
      <dgm:t>
        <a:bodyPr/>
        <a:lstStyle/>
        <a:p>
          <a:endParaRPr lang="de-DE"/>
        </a:p>
      </dgm:t>
    </dgm:pt>
    <dgm:pt modelId="{DC4F2759-5A44-49BF-8295-3CFC24B20671}" type="sibTrans" cxnId="{E2D059DE-C06E-4B87-B745-7D1FBB6B2BC3}">
      <dgm:prSet/>
      <dgm:spPr/>
      <dgm:t>
        <a:bodyPr/>
        <a:lstStyle/>
        <a:p>
          <a:endParaRPr lang="de-DE"/>
        </a:p>
      </dgm:t>
    </dgm:pt>
    <dgm:pt modelId="{A062A8DE-18A9-4106-872B-E895FDACDAE8}">
      <dgm:prSet phldrT="[Text]"/>
      <dgm:spPr/>
      <dgm:t>
        <a:bodyPr/>
        <a:lstStyle/>
        <a:p>
          <a:r>
            <a:rPr lang="de-DE" dirty="0" err="1">
              <a:solidFill>
                <a:schemeClr val="bg1"/>
              </a:solidFill>
            </a:rPr>
            <a:t>Seguridad</a:t>
          </a:r>
          <a:r>
            <a:rPr lang="de-DE" dirty="0">
              <a:solidFill>
                <a:schemeClr val="bg1"/>
              </a:solidFill>
            </a:rPr>
            <a:t> personal</a:t>
          </a:r>
        </a:p>
      </dgm:t>
    </dgm:pt>
    <dgm:pt modelId="{293C7932-22AC-4446-89FB-2AB8156E3E12}" type="parTrans" cxnId="{7E827F2E-E4A7-45AA-B44E-3688262AA8E2}">
      <dgm:prSet/>
      <dgm:spPr/>
      <dgm:t>
        <a:bodyPr/>
        <a:lstStyle/>
        <a:p>
          <a:endParaRPr lang="de-DE"/>
        </a:p>
      </dgm:t>
    </dgm:pt>
    <dgm:pt modelId="{84CF6B45-26E2-4BAA-A183-AE2301E5BE80}" type="sibTrans" cxnId="{7E827F2E-E4A7-45AA-B44E-3688262AA8E2}">
      <dgm:prSet/>
      <dgm:spPr/>
      <dgm:t>
        <a:bodyPr/>
        <a:lstStyle/>
        <a:p>
          <a:endParaRPr lang="de-DE"/>
        </a:p>
      </dgm:t>
    </dgm:pt>
    <dgm:pt modelId="{1BBF1023-7D5B-4C00-ADA9-42743761E66A}">
      <dgm:prSet phldrT="[Text]" custT="1"/>
      <dgm:spPr/>
      <dgm:t>
        <a:bodyPr/>
        <a:lstStyle/>
        <a:p>
          <a:r>
            <a:rPr lang="es-ES" sz="1600" b="0" i="0" u="none" dirty="0">
              <a:solidFill>
                <a:schemeClr val="tx1"/>
              </a:solidFill>
            </a:rPr>
            <a:t>Mascarilla obligatoria
higiene</a:t>
          </a:r>
          <a:endParaRPr lang="de-DE" sz="1600" dirty="0">
            <a:solidFill>
              <a:schemeClr val="tx1"/>
            </a:solidFill>
          </a:endParaRPr>
        </a:p>
      </dgm:t>
    </dgm:pt>
    <dgm:pt modelId="{18F32070-167D-4E6C-91B9-C7C62A6F64DE}" type="parTrans" cxnId="{CFA00C6A-E7A2-4430-B2AB-0C9076CD1116}">
      <dgm:prSet/>
      <dgm:spPr/>
      <dgm:t>
        <a:bodyPr/>
        <a:lstStyle/>
        <a:p>
          <a:endParaRPr lang="de-DE"/>
        </a:p>
      </dgm:t>
    </dgm:pt>
    <dgm:pt modelId="{148167A9-F053-4EDD-8200-06E1464A3DE4}" type="sibTrans" cxnId="{CFA00C6A-E7A2-4430-B2AB-0C9076CD1116}">
      <dgm:prSet/>
      <dgm:spPr/>
      <dgm:t>
        <a:bodyPr/>
        <a:lstStyle/>
        <a:p>
          <a:endParaRPr lang="de-DE"/>
        </a:p>
      </dgm:t>
    </dgm:pt>
    <dgm:pt modelId="{0E91CC2C-6FC2-4F9D-9EE4-A02B8F514711}">
      <dgm:prSet phldrT="[Text]"/>
      <dgm:spPr/>
      <dgm:t>
        <a:bodyPr/>
        <a:lstStyle/>
        <a:p>
          <a:r>
            <a:rPr lang="es-ES" dirty="0">
              <a:solidFill>
                <a:schemeClr val="bg1"/>
              </a:solidFill>
            </a:rPr>
            <a:t>Conceptos de control de infecciones</a:t>
          </a:r>
          <a:endParaRPr lang="de-DE" dirty="0">
            <a:solidFill>
              <a:schemeClr val="bg1"/>
            </a:solidFill>
          </a:endParaRPr>
        </a:p>
      </dgm:t>
    </dgm:pt>
    <dgm:pt modelId="{180517C6-0A58-4D30-ADEF-6314FF8F45DB}" type="parTrans" cxnId="{53EC89CC-B147-4C56-A0DA-46F43F11BDD7}">
      <dgm:prSet/>
      <dgm:spPr/>
      <dgm:t>
        <a:bodyPr/>
        <a:lstStyle/>
        <a:p>
          <a:endParaRPr lang="de-DE"/>
        </a:p>
      </dgm:t>
    </dgm:pt>
    <dgm:pt modelId="{033CA2B1-2928-45D9-8B00-9E88F743B36B}" type="sibTrans" cxnId="{53EC89CC-B147-4C56-A0DA-46F43F11BDD7}">
      <dgm:prSet/>
      <dgm:spPr/>
      <dgm:t>
        <a:bodyPr/>
        <a:lstStyle/>
        <a:p>
          <a:endParaRPr lang="de-DE"/>
        </a:p>
      </dgm:t>
    </dgm:pt>
    <dgm:pt modelId="{46569BD2-AAA4-4F66-9870-AF1B9E82B0E6}">
      <dgm:prSet phldrT="[Text]" custT="1"/>
      <dgm:spPr/>
      <dgm:t>
        <a:bodyPr/>
        <a:lstStyle/>
        <a:p>
          <a:r>
            <a:rPr lang="es-ES" sz="1600" dirty="0">
              <a:solidFill>
                <a:schemeClr val="tx1"/>
              </a:solidFill>
            </a:rPr>
            <a:t>Autoaislamiento
Recopilación de datos
y rastreo de cadenas
Planes de emergencia</a:t>
          </a:r>
          <a:endParaRPr lang="de-DE" sz="1600" dirty="0">
            <a:solidFill>
              <a:schemeClr val="tx1"/>
            </a:solidFill>
          </a:endParaRPr>
        </a:p>
      </dgm:t>
    </dgm:pt>
    <dgm:pt modelId="{222464C0-CC5A-4201-AD0D-C70E43D7E06F}" type="parTrans" cxnId="{BE7FE0E6-2663-4EB4-886A-580CE4D5C3FF}">
      <dgm:prSet/>
      <dgm:spPr/>
      <dgm:t>
        <a:bodyPr/>
        <a:lstStyle/>
        <a:p>
          <a:endParaRPr lang="de-DE"/>
        </a:p>
      </dgm:t>
    </dgm:pt>
    <dgm:pt modelId="{41451B0A-AE17-4269-906F-51F265FE31F0}" type="sibTrans" cxnId="{BE7FE0E6-2663-4EB4-886A-580CE4D5C3FF}">
      <dgm:prSet/>
      <dgm:spPr/>
      <dgm:t>
        <a:bodyPr/>
        <a:lstStyle/>
        <a:p>
          <a:endParaRPr lang="de-DE"/>
        </a:p>
      </dgm:t>
    </dgm:pt>
    <dgm:pt modelId="{89B821AD-385F-4039-8A1F-1F2FD8483394}" type="pres">
      <dgm:prSet presAssocID="{BCAFB3E0-9A86-4903-BCB5-6154FA33EDAF}" presName="composite" presStyleCnt="0">
        <dgm:presLayoutVars>
          <dgm:chMax val="3"/>
          <dgm:animLvl val="lvl"/>
          <dgm:resizeHandles val="exact"/>
        </dgm:presLayoutVars>
      </dgm:prSet>
      <dgm:spPr/>
    </dgm:pt>
    <dgm:pt modelId="{8DD65F29-4E96-4EF5-9F89-148AC93E904B}" type="pres">
      <dgm:prSet presAssocID="{572A8EFD-63BF-4197-B239-C935F9A7F174}" presName="gear1" presStyleLbl="node1" presStyleIdx="0" presStyleCnt="3" custLinFactNeighborX="-16681" custLinFactNeighborY="-1717">
        <dgm:presLayoutVars>
          <dgm:chMax val="1"/>
          <dgm:bulletEnabled val="1"/>
        </dgm:presLayoutVars>
      </dgm:prSet>
      <dgm:spPr/>
    </dgm:pt>
    <dgm:pt modelId="{84624CC1-0C79-4F88-8098-3C94DF8F1478}" type="pres">
      <dgm:prSet presAssocID="{572A8EFD-63BF-4197-B239-C935F9A7F174}" presName="gear1srcNode" presStyleLbl="node1" presStyleIdx="0" presStyleCnt="3"/>
      <dgm:spPr/>
    </dgm:pt>
    <dgm:pt modelId="{BC14A0AA-383E-4B10-AFB7-A88FD434F41D}" type="pres">
      <dgm:prSet presAssocID="{572A8EFD-63BF-4197-B239-C935F9A7F174}" presName="gear1dstNode" presStyleLbl="node1" presStyleIdx="0" presStyleCnt="3"/>
      <dgm:spPr/>
    </dgm:pt>
    <dgm:pt modelId="{3EF43585-0319-4F8C-AF65-7BDE702EE405}" type="pres">
      <dgm:prSet presAssocID="{572A8EFD-63BF-4197-B239-C935F9A7F174}" presName="gear1ch" presStyleLbl="fgAcc1" presStyleIdx="0" presStyleCnt="3" custScaleY="192839" custLinFactX="72513" custLinFactY="-50010" custLinFactNeighborX="100000" custLinFactNeighborY="-100000">
        <dgm:presLayoutVars>
          <dgm:chMax val="0"/>
          <dgm:bulletEnabled val="1"/>
        </dgm:presLayoutVars>
      </dgm:prSet>
      <dgm:spPr/>
    </dgm:pt>
    <dgm:pt modelId="{3F1D8BCF-2394-4536-BAA8-FE9B2FF58E14}" type="pres">
      <dgm:prSet presAssocID="{A062A8DE-18A9-4106-872B-E895FDACDAE8}" presName="gear2" presStyleLbl="node1" presStyleIdx="1" presStyleCnt="3" custLinFactNeighborX="-26189">
        <dgm:presLayoutVars>
          <dgm:chMax val="1"/>
          <dgm:bulletEnabled val="1"/>
        </dgm:presLayoutVars>
      </dgm:prSet>
      <dgm:spPr/>
    </dgm:pt>
    <dgm:pt modelId="{C8CAA76B-DF1E-4EDA-B702-EEA6B8250439}" type="pres">
      <dgm:prSet presAssocID="{A062A8DE-18A9-4106-872B-E895FDACDAE8}" presName="gear2srcNode" presStyleLbl="node1" presStyleIdx="1" presStyleCnt="3"/>
      <dgm:spPr/>
    </dgm:pt>
    <dgm:pt modelId="{2C421F0D-79AE-4529-BBC9-604868A63C00}" type="pres">
      <dgm:prSet presAssocID="{A062A8DE-18A9-4106-872B-E895FDACDAE8}" presName="gear2dstNode" presStyleLbl="node1" presStyleIdx="1" presStyleCnt="3"/>
      <dgm:spPr/>
    </dgm:pt>
    <dgm:pt modelId="{1B35CCF5-4658-4494-A739-852E3E823A0C}" type="pres">
      <dgm:prSet presAssocID="{A062A8DE-18A9-4106-872B-E895FDACDAE8}" presName="gear2ch" presStyleLbl="fgAcc1" presStyleIdx="1" presStyleCnt="3" custLinFactNeighborX="-65130" custLinFactNeighborY="43300">
        <dgm:presLayoutVars>
          <dgm:chMax val="0"/>
          <dgm:bulletEnabled val="1"/>
        </dgm:presLayoutVars>
      </dgm:prSet>
      <dgm:spPr/>
    </dgm:pt>
    <dgm:pt modelId="{37AFB81A-8A13-4F0C-86BC-CBE2A043E834}" type="pres">
      <dgm:prSet presAssocID="{0E91CC2C-6FC2-4F9D-9EE4-A02B8F514711}" presName="gear3" presStyleLbl="node1" presStyleIdx="2" presStyleCnt="3" custLinFactNeighborX="-20131"/>
      <dgm:spPr/>
    </dgm:pt>
    <dgm:pt modelId="{7490C1A3-E4D9-4561-894E-E02E04D1233A}" type="pres">
      <dgm:prSet presAssocID="{0E91CC2C-6FC2-4F9D-9EE4-A02B8F514711}" presName="gear3tx" presStyleLbl="node1" presStyleIdx="2" presStyleCnt="3">
        <dgm:presLayoutVars>
          <dgm:chMax val="1"/>
          <dgm:bulletEnabled val="1"/>
        </dgm:presLayoutVars>
      </dgm:prSet>
      <dgm:spPr/>
    </dgm:pt>
    <dgm:pt modelId="{86E6309E-724E-46F5-91BB-43D6F29068A1}" type="pres">
      <dgm:prSet presAssocID="{0E91CC2C-6FC2-4F9D-9EE4-A02B8F514711}" presName="gear3srcNode" presStyleLbl="node1" presStyleIdx="2" presStyleCnt="3"/>
      <dgm:spPr/>
    </dgm:pt>
    <dgm:pt modelId="{8D4B2E9C-611B-4EB7-A636-F1F1E36AAF52}" type="pres">
      <dgm:prSet presAssocID="{0E91CC2C-6FC2-4F9D-9EE4-A02B8F514711}" presName="gear3dstNode" presStyleLbl="node1" presStyleIdx="2" presStyleCnt="3"/>
      <dgm:spPr/>
    </dgm:pt>
    <dgm:pt modelId="{FFD7E02D-592D-43D5-BA11-CAFFA5024B2A}" type="pres">
      <dgm:prSet presAssocID="{0E91CC2C-6FC2-4F9D-9EE4-A02B8F514711}" presName="gear3ch" presStyleLbl="fgAcc1" presStyleIdx="2" presStyleCnt="3" custScaleX="210075" custScaleY="136124" custLinFactNeighborX="40360" custLinFactNeighborY="-19804">
        <dgm:presLayoutVars>
          <dgm:chMax val="0"/>
          <dgm:bulletEnabled val="1"/>
        </dgm:presLayoutVars>
      </dgm:prSet>
      <dgm:spPr/>
    </dgm:pt>
    <dgm:pt modelId="{D4B015E6-6EA4-4004-B34B-4AEF004D17C9}" type="pres">
      <dgm:prSet presAssocID="{FA55F387-5E1B-4C47-9DC5-EB385FB5DD7B}" presName="connector1" presStyleLbl="sibTrans2D1" presStyleIdx="0" presStyleCnt="3" custLinFactNeighborX="-13725"/>
      <dgm:spPr/>
    </dgm:pt>
    <dgm:pt modelId="{B234C7F6-704C-4CD5-923C-A887A5EEB697}" type="pres">
      <dgm:prSet presAssocID="{84CF6B45-26E2-4BAA-A183-AE2301E5BE80}" presName="connector2" presStyleLbl="sibTrans2D1" presStyleIdx="1" presStyleCnt="3" custLinFactNeighborX="-18891"/>
      <dgm:spPr/>
    </dgm:pt>
    <dgm:pt modelId="{BD6EC16B-A5BA-4820-9656-7C0FD12B864A}" type="pres">
      <dgm:prSet presAssocID="{033CA2B1-2928-45D9-8B00-9E88F743B36B}" presName="connector3" presStyleLbl="sibTrans2D1" presStyleIdx="2" presStyleCnt="3" custLinFactNeighborX="-17522"/>
      <dgm:spPr/>
    </dgm:pt>
  </dgm:ptLst>
  <dgm:cxnLst>
    <dgm:cxn modelId="{B06D9205-1341-465C-A725-2DE765A93884}" type="presOf" srcId="{84CF6B45-26E2-4BAA-A183-AE2301E5BE80}" destId="{B234C7F6-704C-4CD5-923C-A887A5EEB697}" srcOrd="0" destOrd="0" presId="urn:microsoft.com/office/officeart/2005/8/layout/gear1"/>
    <dgm:cxn modelId="{7E827F2E-E4A7-45AA-B44E-3688262AA8E2}" srcId="{BCAFB3E0-9A86-4903-BCB5-6154FA33EDAF}" destId="{A062A8DE-18A9-4106-872B-E895FDACDAE8}" srcOrd="1" destOrd="0" parTransId="{293C7932-22AC-4446-89FB-2AB8156E3E12}" sibTransId="{84CF6B45-26E2-4BAA-A183-AE2301E5BE80}"/>
    <dgm:cxn modelId="{9E13864F-A36A-42D1-A491-B1CEA8DE7D16}" type="presOf" srcId="{A062A8DE-18A9-4106-872B-E895FDACDAE8}" destId="{C8CAA76B-DF1E-4EDA-B702-EEA6B8250439}" srcOrd="1" destOrd="0" presId="urn:microsoft.com/office/officeart/2005/8/layout/gear1"/>
    <dgm:cxn modelId="{43739C51-A441-44E2-90D9-65121FC71129}" type="presOf" srcId="{46569BD2-AAA4-4F66-9870-AF1B9E82B0E6}" destId="{FFD7E02D-592D-43D5-BA11-CAFFA5024B2A}" srcOrd="0" destOrd="0" presId="urn:microsoft.com/office/officeart/2005/8/layout/gear1"/>
    <dgm:cxn modelId="{CFA00C6A-E7A2-4430-B2AB-0C9076CD1116}" srcId="{A062A8DE-18A9-4106-872B-E895FDACDAE8}" destId="{1BBF1023-7D5B-4C00-ADA9-42743761E66A}" srcOrd="0" destOrd="0" parTransId="{18F32070-167D-4E6C-91B9-C7C62A6F64DE}" sibTransId="{148167A9-F053-4EDD-8200-06E1464A3DE4}"/>
    <dgm:cxn modelId="{8C08806C-86D2-4416-8770-EBCF7DF64462}" type="presOf" srcId="{0E91CC2C-6FC2-4F9D-9EE4-A02B8F514711}" destId="{86E6309E-724E-46F5-91BB-43D6F29068A1}" srcOrd="2" destOrd="0" presId="urn:microsoft.com/office/officeart/2005/8/layout/gear1"/>
    <dgm:cxn modelId="{C120226E-001B-4587-BE64-D89EA7A9C747}" type="presOf" srcId="{FA55F387-5E1B-4C47-9DC5-EB385FB5DD7B}" destId="{D4B015E6-6EA4-4004-B34B-4AEF004D17C9}" srcOrd="0" destOrd="0" presId="urn:microsoft.com/office/officeart/2005/8/layout/gear1"/>
    <dgm:cxn modelId="{01CEE291-E56C-4376-B78C-C49B75F98F3F}" type="presOf" srcId="{A062A8DE-18A9-4106-872B-E895FDACDAE8}" destId="{3F1D8BCF-2394-4536-BAA8-FE9B2FF58E14}" srcOrd="0" destOrd="0" presId="urn:microsoft.com/office/officeart/2005/8/layout/gear1"/>
    <dgm:cxn modelId="{49BB0992-7E0F-4920-8D93-ED4C238C4E4A}" type="presOf" srcId="{033CA2B1-2928-45D9-8B00-9E88F743B36B}" destId="{BD6EC16B-A5BA-4820-9656-7C0FD12B864A}" srcOrd="0" destOrd="0" presId="urn:microsoft.com/office/officeart/2005/8/layout/gear1"/>
    <dgm:cxn modelId="{661EDDA2-E3D8-4661-995A-EC7B1D951C31}" srcId="{BCAFB3E0-9A86-4903-BCB5-6154FA33EDAF}" destId="{572A8EFD-63BF-4197-B239-C935F9A7F174}" srcOrd="0" destOrd="0" parTransId="{4F486E19-5DFB-4FAE-AF18-FC6543D08D43}" sibTransId="{FA55F387-5E1B-4C47-9DC5-EB385FB5DD7B}"/>
    <dgm:cxn modelId="{102705A4-BB86-484B-8446-2ECD7F4C204D}" type="presOf" srcId="{572A8EFD-63BF-4197-B239-C935F9A7F174}" destId="{BC14A0AA-383E-4B10-AFB7-A88FD434F41D}" srcOrd="2" destOrd="0" presId="urn:microsoft.com/office/officeart/2005/8/layout/gear1"/>
    <dgm:cxn modelId="{B9F2B4BB-4A0B-4AE3-AD2D-046F013C5794}" type="presOf" srcId="{572A8EFD-63BF-4197-B239-C935F9A7F174}" destId="{8DD65F29-4E96-4EF5-9F89-148AC93E904B}" srcOrd="0" destOrd="0" presId="urn:microsoft.com/office/officeart/2005/8/layout/gear1"/>
    <dgm:cxn modelId="{46DFF5C7-D601-41D0-80FF-E32399F44EA2}" type="presOf" srcId="{32A6755A-8056-47D1-A4B6-2A6C53E96AEB}" destId="{3EF43585-0319-4F8C-AF65-7BDE702EE405}" srcOrd="0" destOrd="0" presId="urn:microsoft.com/office/officeart/2005/8/layout/gear1"/>
    <dgm:cxn modelId="{53EC89CC-B147-4C56-A0DA-46F43F11BDD7}" srcId="{BCAFB3E0-9A86-4903-BCB5-6154FA33EDAF}" destId="{0E91CC2C-6FC2-4F9D-9EE4-A02B8F514711}" srcOrd="2" destOrd="0" parTransId="{180517C6-0A58-4D30-ADEF-6314FF8F45DB}" sibTransId="{033CA2B1-2928-45D9-8B00-9E88F743B36B}"/>
    <dgm:cxn modelId="{C14894CD-9229-4A79-AFC1-241C3532468E}" type="presOf" srcId="{0E91CC2C-6FC2-4F9D-9EE4-A02B8F514711}" destId="{7490C1A3-E4D9-4561-894E-E02E04D1233A}" srcOrd="1" destOrd="0" presId="urn:microsoft.com/office/officeart/2005/8/layout/gear1"/>
    <dgm:cxn modelId="{EFF613D9-A822-477B-8B63-C06A47B78C48}" type="presOf" srcId="{BCAFB3E0-9A86-4903-BCB5-6154FA33EDAF}" destId="{89B821AD-385F-4039-8A1F-1F2FD8483394}" srcOrd="0" destOrd="0" presId="urn:microsoft.com/office/officeart/2005/8/layout/gear1"/>
    <dgm:cxn modelId="{E2D059DE-C06E-4B87-B745-7D1FBB6B2BC3}" srcId="{572A8EFD-63BF-4197-B239-C935F9A7F174}" destId="{32A6755A-8056-47D1-A4B6-2A6C53E96AEB}" srcOrd="0" destOrd="0" parTransId="{720EA62F-095F-4B3A-82E6-6508D4F7BFCD}" sibTransId="{DC4F2759-5A44-49BF-8295-3CFC24B20671}"/>
    <dgm:cxn modelId="{E45B80E1-4EDC-4EAC-98A0-4CDFFB6A0FCB}" type="presOf" srcId="{572A8EFD-63BF-4197-B239-C935F9A7F174}" destId="{84624CC1-0C79-4F88-8098-3C94DF8F1478}" srcOrd="1" destOrd="0" presId="urn:microsoft.com/office/officeart/2005/8/layout/gear1"/>
    <dgm:cxn modelId="{BE7FE0E6-2663-4EB4-886A-580CE4D5C3FF}" srcId="{0E91CC2C-6FC2-4F9D-9EE4-A02B8F514711}" destId="{46569BD2-AAA4-4F66-9870-AF1B9E82B0E6}" srcOrd="0" destOrd="0" parTransId="{222464C0-CC5A-4201-AD0D-C70E43D7E06F}" sibTransId="{41451B0A-AE17-4269-906F-51F265FE31F0}"/>
    <dgm:cxn modelId="{15788AF1-1566-4B37-BC26-7EE76AEBF62D}" type="presOf" srcId="{0E91CC2C-6FC2-4F9D-9EE4-A02B8F514711}" destId="{37AFB81A-8A13-4F0C-86BC-CBE2A043E834}" srcOrd="0" destOrd="0" presId="urn:microsoft.com/office/officeart/2005/8/layout/gear1"/>
    <dgm:cxn modelId="{6C7543F2-BB5B-418E-8257-25AC0CE6208D}" type="presOf" srcId="{1BBF1023-7D5B-4C00-ADA9-42743761E66A}" destId="{1B35CCF5-4658-4494-A739-852E3E823A0C}" srcOrd="0" destOrd="0" presId="urn:microsoft.com/office/officeart/2005/8/layout/gear1"/>
    <dgm:cxn modelId="{A53D5EF4-6C24-4302-B712-4EB7010EF64E}" type="presOf" srcId="{A062A8DE-18A9-4106-872B-E895FDACDAE8}" destId="{2C421F0D-79AE-4529-BBC9-604868A63C00}" srcOrd="2" destOrd="0" presId="urn:microsoft.com/office/officeart/2005/8/layout/gear1"/>
    <dgm:cxn modelId="{F2E1E1F4-67E6-4681-8EDF-A5A043A560EB}" type="presOf" srcId="{0E91CC2C-6FC2-4F9D-9EE4-A02B8F514711}" destId="{8D4B2E9C-611B-4EB7-A636-F1F1E36AAF52}" srcOrd="3" destOrd="0" presId="urn:microsoft.com/office/officeart/2005/8/layout/gear1"/>
    <dgm:cxn modelId="{72FABE71-45BD-4E18-A0C9-1E8912337547}" type="presParOf" srcId="{89B821AD-385F-4039-8A1F-1F2FD8483394}" destId="{8DD65F29-4E96-4EF5-9F89-148AC93E904B}" srcOrd="0" destOrd="0" presId="urn:microsoft.com/office/officeart/2005/8/layout/gear1"/>
    <dgm:cxn modelId="{073CA689-64D5-46DC-AB48-5303BAC6D29C}" type="presParOf" srcId="{89B821AD-385F-4039-8A1F-1F2FD8483394}" destId="{84624CC1-0C79-4F88-8098-3C94DF8F1478}" srcOrd="1" destOrd="0" presId="urn:microsoft.com/office/officeart/2005/8/layout/gear1"/>
    <dgm:cxn modelId="{36B462DF-3D54-4CA8-A0A2-2FDBBAD5A4C7}" type="presParOf" srcId="{89B821AD-385F-4039-8A1F-1F2FD8483394}" destId="{BC14A0AA-383E-4B10-AFB7-A88FD434F41D}" srcOrd="2" destOrd="0" presId="urn:microsoft.com/office/officeart/2005/8/layout/gear1"/>
    <dgm:cxn modelId="{4E2ED3E7-760C-4214-AE02-C1F10189C32B}" type="presParOf" srcId="{89B821AD-385F-4039-8A1F-1F2FD8483394}" destId="{3EF43585-0319-4F8C-AF65-7BDE702EE405}" srcOrd="3" destOrd="0" presId="urn:microsoft.com/office/officeart/2005/8/layout/gear1"/>
    <dgm:cxn modelId="{78205679-9020-4FEC-8E05-17D681DE8781}" type="presParOf" srcId="{89B821AD-385F-4039-8A1F-1F2FD8483394}" destId="{3F1D8BCF-2394-4536-BAA8-FE9B2FF58E14}" srcOrd="4" destOrd="0" presId="urn:microsoft.com/office/officeart/2005/8/layout/gear1"/>
    <dgm:cxn modelId="{B3BF0929-749B-489B-A2BA-1D8523763006}" type="presParOf" srcId="{89B821AD-385F-4039-8A1F-1F2FD8483394}" destId="{C8CAA76B-DF1E-4EDA-B702-EEA6B8250439}" srcOrd="5" destOrd="0" presId="urn:microsoft.com/office/officeart/2005/8/layout/gear1"/>
    <dgm:cxn modelId="{234A3634-E72D-4AC4-A5AD-015EC1F5C9F0}" type="presParOf" srcId="{89B821AD-385F-4039-8A1F-1F2FD8483394}" destId="{2C421F0D-79AE-4529-BBC9-604868A63C00}" srcOrd="6" destOrd="0" presId="urn:microsoft.com/office/officeart/2005/8/layout/gear1"/>
    <dgm:cxn modelId="{66377247-BD1B-42B6-B7D0-5BA3A4B3441E}" type="presParOf" srcId="{89B821AD-385F-4039-8A1F-1F2FD8483394}" destId="{1B35CCF5-4658-4494-A739-852E3E823A0C}" srcOrd="7" destOrd="0" presId="urn:microsoft.com/office/officeart/2005/8/layout/gear1"/>
    <dgm:cxn modelId="{31BBC5BC-596E-4AC7-93FB-D0A0B5708A39}" type="presParOf" srcId="{89B821AD-385F-4039-8A1F-1F2FD8483394}" destId="{37AFB81A-8A13-4F0C-86BC-CBE2A043E834}" srcOrd="8" destOrd="0" presId="urn:microsoft.com/office/officeart/2005/8/layout/gear1"/>
    <dgm:cxn modelId="{2AB5902E-7CC5-45F4-8594-0EECAC1B5340}" type="presParOf" srcId="{89B821AD-385F-4039-8A1F-1F2FD8483394}" destId="{7490C1A3-E4D9-4561-894E-E02E04D1233A}" srcOrd="9" destOrd="0" presId="urn:microsoft.com/office/officeart/2005/8/layout/gear1"/>
    <dgm:cxn modelId="{FCAFB817-BF33-4AF3-853C-9BDE3257297C}" type="presParOf" srcId="{89B821AD-385F-4039-8A1F-1F2FD8483394}" destId="{86E6309E-724E-46F5-91BB-43D6F29068A1}" srcOrd="10" destOrd="0" presId="urn:microsoft.com/office/officeart/2005/8/layout/gear1"/>
    <dgm:cxn modelId="{901CD7EB-9765-4FD2-A837-ECB3CE142EBD}" type="presParOf" srcId="{89B821AD-385F-4039-8A1F-1F2FD8483394}" destId="{8D4B2E9C-611B-4EB7-A636-F1F1E36AAF52}" srcOrd="11" destOrd="0" presId="urn:microsoft.com/office/officeart/2005/8/layout/gear1"/>
    <dgm:cxn modelId="{9196CB5E-190E-4417-9C34-5BFE04DC468F}" type="presParOf" srcId="{89B821AD-385F-4039-8A1F-1F2FD8483394}" destId="{FFD7E02D-592D-43D5-BA11-CAFFA5024B2A}" srcOrd="12" destOrd="0" presId="urn:microsoft.com/office/officeart/2005/8/layout/gear1"/>
    <dgm:cxn modelId="{45A225DD-FD8B-4934-B750-1E002ACEC2CA}" type="presParOf" srcId="{89B821AD-385F-4039-8A1F-1F2FD8483394}" destId="{D4B015E6-6EA4-4004-B34B-4AEF004D17C9}" srcOrd="13" destOrd="0" presId="urn:microsoft.com/office/officeart/2005/8/layout/gear1"/>
    <dgm:cxn modelId="{1C058DED-AE86-43D3-806B-B36D69E971A3}" type="presParOf" srcId="{89B821AD-385F-4039-8A1F-1F2FD8483394}" destId="{B234C7F6-704C-4CD5-923C-A887A5EEB697}" srcOrd="14" destOrd="0" presId="urn:microsoft.com/office/officeart/2005/8/layout/gear1"/>
    <dgm:cxn modelId="{17ABF5D4-2ABC-4BE9-A13F-EE51338BDB58}" type="presParOf" srcId="{89B821AD-385F-4039-8A1F-1F2FD8483394}" destId="{BD6EC16B-A5BA-4820-9656-7C0FD12B864A}" srcOrd="15"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AFB3E0-9A86-4903-BCB5-6154FA33EDAF}" type="doc">
      <dgm:prSet loTypeId="urn:microsoft.com/office/officeart/2005/8/layout/gear1" loCatId="process" qsTypeId="urn:microsoft.com/office/officeart/2005/8/quickstyle/simple1" qsCatId="simple" csTypeId="urn:microsoft.com/office/officeart/2005/8/colors/accent2_3" csCatId="accent2" phldr="1"/>
      <dgm:spPr/>
      <dgm:t>
        <a:bodyPr/>
        <a:lstStyle/>
        <a:p>
          <a:endParaRPr lang="de-DE"/>
        </a:p>
      </dgm:t>
    </dgm:pt>
    <dgm:pt modelId="{572A8EFD-63BF-4197-B239-C935F9A7F174}">
      <dgm:prSet phldrT="[Text]"/>
      <dgm:spPr/>
      <dgm:t>
        <a:bodyPr/>
        <a:lstStyle/>
        <a:p>
          <a:r>
            <a:rPr lang="es-ES" b="1" dirty="0">
              <a:solidFill>
                <a:schemeClr val="bg1"/>
              </a:solidFill>
            </a:rPr>
            <a:t>Distanciamiento físico</a:t>
          </a:r>
          <a:endParaRPr lang="de-DE" dirty="0">
            <a:solidFill>
              <a:schemeClr val="bg1"/>
            </a:solidFill>
          </a:endParaRPr>
        </a:p>
      </dgm:t>
    </dgm:pt>
    <dgm:pt modelId="{4F486E19-5DFB-4FAE-AF18-FC6543D08D43}" type="parTrans" cxnId="{661EDDA2-E3D8-4661-995A-EC7B1D951C31}">
      <dgm:prSet/>
      <dgm:spPr/>
      <dgm:t>
        <a:bodyPr/>
        <a:lstStyle/>
        <a:p>
          <a:endParaRPr lang="de-DE"/>
        </a:p>
      </dgm:t>
    </dgm:pt>
    <dgm:pt modelId="{FA55F387-5E1B-4C47-9DC5-EB385FB5DD7B}" type="sibTrans" cxnId="{661EDDA2-E3D8-4661-995A-EC7B1D951C31}">
      <dgm:prSet/>
      <dgm:spPr/>
      <dgm:t>
        <a:bodyPr/>
        <a:lstStyle/>
        <a:p>
          <a:endParaRPr lang="de-DE"/>
        </a:p>
      </dgm:t>
    </dgm:pt>
    <dgm:pt modelId="{A062A8DE-18A9-4106-872B-E895FDACDAE8}">
      <dgm:prSet phldrT="[Text]"/>
      <dgm:spPr/>
      <dgm:t>
        <a:bodyPr/>
        <a:lstStyle/>
        <a:p>
          <a:r>
            <a:rPr lang="es-ES" dirty="0">
              <a:solidFill>
                <a:schemeClr val="bg1"/>
              </a:solidFill>
            </a:rPr>
            <a:t>Seguridad personal</a:t>
          </a:r>
          <a:endParaRPr lang="de-DE" dirty="0">
            <a:solidFill>
              <a:schemeClr val="bg1"/>
            </a:solidFill>
          </a:endParaRPr>
        </a:p>
      </dgm:t>
    </dgm:pt>
    <dgm:pt modelId="{293C7932-22AC-4446-89FB-2AB8156E3E12}" type="parTrans" cxnId="{7E827F2E-E4A7-45AA-B44E-3688262AA8E2}">
      <dgm:prSet/>
      <dgm:spPr/>
      <dgm:t>
        <a:bodyPr/>
        <a:lstStyle/>
        <a:p>
          <a:endParaRPr lang="de-DE"/>
        </a:p>
      </dgm:t>
    </dgm:pt>
    <dgm:pt modelId="{84CF6B45-26E2-4BAA-A183-AE2301E5BE80}" type="sibTrans" cxnId="{7E827F2E-E4A7-45AA-B44E-3688262AA8E2}">
      <dgm:prSet/>
      <dgm:spPr/>
      <dgm:t>
        <a:bodyPr/>
        <a:lstStyle/>
        <a:p>
          <a:endParaRPr lang="de-DE"/>
        </a:p>
      </dgm:t>
    </dgm:pt>
    <dgm:pt modelId="{0E91CC2C-6FC2-4F9D-9EE4-A02B8F514711}">
      <dgm:prSet phldrT="[Text]"/>
      <dgm:spPr/>
      <dgm:t>
        <a:bodyPr/>
        <a:lstStyle/>
        <a:p>
          <a:r>
            <a:rPr lang="es-ES" dirty="0">
              <a:solidFill>
                <a:schemeClr val="bg1"/>
              </a:solidFill>
            </a:rPr>
            <a:t>Conceptos de control de infecciones</a:t>
          </a:r>
          <a:endParaRPr lang="de-DE" dirty="0">
            <a:solidFill>
              <a:schemeClr val="bg1"/>
            </a:solidFill>
          </a:endParaRPr>
        </a:p>
      </dgm:t>
    </dgm:pt>
    <dgm:pt modelId="{180517C6-0A58-4D30-ADEF-6314FF8F45DB}" type="parTrans" cxnId="{53EC89CC-B147-4C56-A0DA-46F43F11BDD7}">
      <dgm:prSet/>
      <dgm:spPr/>
      <dgm:t>
        <a:bodyPr/>
        <a:lstStyle/>
        <a:p>
          <a:endParaRPr lang="de-DE"/>
        </a:p>
      </dgm:t>
    </dgm:pt>
    <dgm:pt modelId="{033CA2B1-2928-45D9-8B00-9E88F743B36B}" type="sibTrans" cxnId="{53EC89CC-B147-4C56-A0DA-46F43F11BDD7}">
      <dgm:prSet/>
      <dgm:spPr/>
      <dgm:t>
        <a:bodyPr/>
        <a:lstStyle/>
        <a:p>
          <a:endParaRPr lang="de-DE"/>
        </a:p>
      </dgm:t>
    </dgm:pt>
    <dgm:pt modelId="{89B821AD-385F-4039-8A1F-1F2FD8483394}" type="pres">
      <dgm:prSet presAssocID="{BCAFB3E0-9A86-4903-BCB5-6154FA33EDAF}" presName="composite" presStyleCnt="0">
        <dgm:presLayoutVars>
          <dgm:chMax val="3"/>
          <dgm:animLvl val="lvl"/>
          <dgm:resizeHandles val="exact"/>
        </dgm:presLayoutVars>
      </dgm:prSet>
      <dgm:spPr/>
    </dgm:pt>
    <dgm:pt modelId="{8DD65F29-4E96-4EF5-9F89-148AC93E904B}" type="pres">
      <dgm:prSet presAssocID="{572A8EFD-63BF-4197-B239-C935F9A7F174}" presName="gear1" presStyleLbl="node1" presStyleIdx="0" presStyleCnt="3">
        <dgm:presLayoutVars>
          <dgm:chMax val="1"/>
          <dgm:bulletEnabled val="1"/>
        </dgm:presLayoutVars>
      </dgm:prSet>
      <dgm:spPr/>
    </dgm:pt>
    <dgm:pt modelId="{84624CC1-0C79-4F88-8098-3C94DF8F1478}" type="pres">
      <dgm:prSet presAssocID="{572A8EFD-63BF-4197-B239-C935F9A7F174}" presName="gear1srcNode" presStyleLbl="node1" presStyleIdx="0" presStyleCnt="3"/>
      <dgm:spPr/>
    </dgm:pt>
    <dgm:pt modelId="{BC14A0AA-383E-4B10-AFB7-A88FD434F41D}" type="pres">
      <dgm:prSet presAssocID="{572A8EFD-63BF-4197-B239-C935F9A7F174}" presName="gear1dstNode" presStyleLbl="node1" presStyleIdx="0" presStyleCnt="3"/>
      <dgm:spPr/>
    </dgm:pt>
    <dgm:pt modelId="{3F1D8BCF-2394-4536-BAA8-FE9B2FF58E14}" type="pres">
      <dgm:prSet presAssocID="{A062A8DE-18A9-4106-872B-E895FDACDAE8}" presName="gear2" presStyleLbl="node1" presStyleIdx="1" presStyleCnt="3">
        <dgm:presLayoutVars>
          <dgm:chMax val="1"/>
          <dgm:bulletEnabled val="1"/>
        </dgm:presLayoutVars>
      </dgm:prSet>
      <dgm:spPr/>
    </dgm:pt>
    <dgm:pt modelId="{C8CAA76B-DF1E-4EDA-B702-EEA6B8250439}" type="pres">
      <dgm:prSet presAssocID="{A062A8DE-18A9-4106-872B-E895FDACDAE8}" presName="gear2srcNode" presStyleLbl="node1" presStyleIdx="1" presStyleCnt="3"/>
      <dgm:spPr/>
    </dgm:pt>
    <dgm:pt modelId="{2C421F0D-79AE-4529-BBC9-604868A63C00}" type="pres">
      <dgm:prSet presAssocID="{A062A8DE-18A9-4106-872B-E895FDACDAE8}" presName="gear2dstNode" presStyleLbl="node1" presStyleIdx="1" presStyleCnt="3"/>
      <dgm:spPr/>
    </dgm:pt>
    <dgm:pt modelId="{37AFB81A-8A13-4F0C-86BC-CBE2A043E834}" type="pres">
      <dgm:prSet presAssocID="{0E91CC2C-6FC2-4F9D-9EE4-A02B8F514711}" presName="gear3" presStyleLbl="node1" presStyleIdx="2" presStyleCnt="3"/>
      <dgm:spPr/>
    </dgm:pt>
    <dgm:pt modelId="{7490C1A3-E4D9-4561-894E-E02E04D1233A}" type="pres">
      <dgm:prSet presAssocID="{0E91CC2C-6FC2-4F9D-9EE4-A02B8F514711}" presName="gear3tx" presStyleLbl="node1" presStyleIdx="2" presStyleCnt="3">
        <dgm:presLayoutVars>
          <dgm:chMax val="1"/>
          <dgm:bulletEnabled val="1"/>
        </dgm:presLayoutVars>
      </dgm:prSet>
      <dgm:spPr/>
    </dgm:pt>
    <dgm:pt modelId="{86E6309E-724E-46F5-91BB-43D6F29068A1}" type="pres">
      <dgm:prSet presAssocID="{0E91CC2C-6FC2-4F9D-9EE4-A02B8F514711}" presName="gear3srcNode" presStyleLbl="node1" presStyleIdx="2" presStyleCnt="3"/>
      <dgm:spPr/>
    </dgm:pt>
    <dgm:pt modelId="{8D4B2E9C-611B-4EB7-A636-F1F1E36AAF52}" type="pres">
      <dgm:prSet presAssocID="{0E91CC2C-6FC2-4F9D-9EE4-A02B8F514711}" presName="gear3dstNode" presStyleLbl="node1" presStyleIdx="2" presStyleCnt="3"/>
      <dgm:spPr/>
    </dgm:pt>
    <dgm:pt modelId="{D4B015E6-6EA4-4004-B34B-4AEF004D17C9}" type="pres">
      <dgm:prSet presAssocID="{FA55F387-5E1B-4C47-9DC5-EB385FB5DD7B}" presName="connector1" presStyleLbl="sibTrans2D1" presStyleIdx="0" presStyleCnt="3"/>
      <dgm:spPr/>
    </dgm:pt>
    <dgm:pt modelId="{B234C7F6-704C-4CD5-923C-A887A5EEB697}" type="pres">
      <dgm:prSet presAssocID="{84CF6B45-26E2-4BAA-A183-AE2301E5BE80}" presName="connector2" presStyleLbl="sibTrans2D1" presStyleIdx="1" presStyleCnt="3"/>
      <dgm:spPr/>
    </dgm:pt>
    <dgm:pt modelId="{BD6EC16B-A5BA-4820-9656-7C0FD12B864A}" type="pres">
      <dgm:prSet presAssocID="{033CA2B1-2928-45D9-8B00-9E88F743B36B}" presName="connector3" presStyleLbl="sibTrans2D1" presStyleIdx="2" presStyleCnt="3"/>
      <dgm:spPr/>
    </dgm:pt>
  </dgm:ptLst>
  <dgm:cxnLst>
    <dgm:cxn modelId="{B06D9205-1341-465C-A725-2DE765A93884}" type="presOf" srcId="{84CF6B45-26E2-4BAA-A183-AE2301E5BE80}" destId="{B234C7F6-704C-4CD5-923C-A887A5EEB697}" srcOrd="0" destOrd="0" presId="urn:microsoft.com/office/officeart/2005/8/layout/gear1"/>
    <dgm:cxn modelId="{7E827F2E-E4A7-45AA-B44E-3688262AA8E2}" srcId="{BCAFB3E0-9A86-4903-BCB5-6154FA33EDAF}" destId="{A062A8DE-18A9-4106-872B-E895FDACDAE8}" srcOrd="1" destOrd="0" parTransId="{293C7932-22AC-4446-89FB-2AB8156E3E12}" sibTransId="{84CF6B45-26E2-4BAA-A183-AE2301E5BE80}"/>
    <dgm:cxn modelId="{9E13864F-A36A-42D1-A491-B1CEA8DE7D16}" type="presOf" srcId="{A062A8DE-18A9-4106-872B-E895FDACDAE8}" destId="{C8CAA76B-DF1E-4EDA-B702-EEA6B8250439}" srcOrd="1" destOrd="0" presId="urn:microsoft.com/office/officeart/2005/8/layout/gear1"/>
    <dgm:cxn modelId="{8C08806C-86D2-4416-8770-EBCF7DF64462}" type="presOf" srcId="{0E91CC2C-6FC2-4F9D-9EE4-A02B8F514711}" destId="{86E6309E-724E-46F5-91BB-43D6F29068A1}" srcOrd="2" destOrd="0" presId="urn:microsoft.com/office/officeart/2005/8/layout/gear1"/>
    <dgm:cxn modelId="{C120226E-001B-4587-BE64-D89EA7A9C747}" type="presOf" srcId="{FA55F387-5E1B-4C47-9DC5-EB385FB5DD7B}" destId="{D4B015E6-6EA4-4004-B34B-4AEF004D17C9}" srcOrd="0" destOrd="0" presId="urn:microsoft.com/office/officeart/2005/8/layout/gear1"/>
    <dgm:cxn modelId="{01CEE291-E56C-4376-B78C-C49B75F98F3F}" type="presOf" srcId="{A062A8DE-18A9-4106-872B-E895FDACDAE8}" destId="{3F1D8BCF-2394-4536-BAA8-FE9B2FF58E14}" srcOrd="0" destOrd="0" presId="urn:microsoft.com/office/officeart/2005/8/layout/gear1"/>
    <dgm:cxn modelId="{49BB0992-7E0F-4920-8D93-ED4C238C4E4A}" type="presOf" srcId="{033CA2B1-2928-45D9-8B00-9E88F743B36B}" destId="{BD6EC16B-A5BA-4820-9656-7C0FD12B864A}" srcOrd="0" destOrd="0" presId="urn:microsoft.com/office/officeart/2005/8/layout/gear1"/>
    <dgm:cxn modelId="{661EDDA2-E3D8-4661-995A-EC7B1D951C31}" srcId="{BCAFB3E0-9A86-4903-BCB5-6154FA33EDAF}" destId="{572A8EFD-63BF-4197-B239-C935F9A7F174}" srcOrd="0" destOrd="0" parTransId="{4F486E19-5DFB-4FAE-AF18-FC6543D08D43}" sibTransId="{FA55F387-5E1B-4C47-9DC5-EB385FB5DD7B}"/>
    <dgm:cxn modelId="{102705A4-BB86-484B-8446-2ECD7F4C204D}" type="presOf" srcId="{572A8EFD-63BF-4197-B239-C935F9A7F174}" destId="{BC14A0AA-383E-4B10-AFB7-A88FD434F41D}" srcOrd="2" destOrd="0" presId="urn:microsoft.com/office/officeart/2005/8/layout/gear1"/>
    <dgm:cxn modelId="{B9F2B4BB-4A0B-4AE3-AD2D-046F013C5794}" type="presOf" srcId="{572A8EFD-63BF-4197-B239-C935F9A7F174}" destId="{8DD65F29-4E96-4EF5-9F89-148AC93E904B}" srcOrd="0" destOrd="0" presId="urn:microsoft.com/office/officeart/2005/8/layout/gear1"/>
    <dgm:cxn modelId="{53EC89CC-B147-4C56-A0DA-46F43F11BDD7}" srcId="{BCAFB3E0-9A86-4903-BCB5-6154FA33EDAF}" destId="{0E91CC2C-6FC2-4F9D-9EE4-A02B8F514711}" srcOrd="2" destOrd="0" parTransId="{180517C6-0A58-4D30-ADEF-6314FF8F45DB}" sibTransId="{033CA2B1-2928-45D9-8B00-9E88F743B36B}"/>
    <dgm:cxn modelId="{C14894CD-9229-4A79-AFC1-241C3532468E}" type="presOf" srcId="{0E91CC2C-6FC2-4F9D-9EE4-A02B8F514711}" destId="{7490C1A3-E4D9-4561-894E-E02E04D1233A}" srcOrd="1" destOrd="0" presId="urn:microsoft.com/office/officeart/2005/8/layout/gear1"/>
    <dgm:cxn modelId="{EFF613D9-A822-477B-8B63-C06A47B78C48}" type="presOf" srcId="{BCAFB3E0-9A86-4903-BCB5-6154FA33EDAF}" destId="{89B821AD-385F-4039-8A1F-1F2FD8483394}" srcOrd="0" destOrd="0" presId="urn:microsoft.com/office/officeart/2005/8/layout/gear1"/>
    <dgm:cxn modelId="{E45B80E1-4EDC-4EAC-98A0-4CDFFB6A0FCB}" type="presOf" srcId="{572A8EFD-63BF-4197-B239-C935F9A7F174}" destId="{84624CC1-0C79-4F88-8098-3C94DF8F1478}" srcOrd="1" destOrd="0" presId="urn:microsoft.com/office/officeart/2005/8/layout/gear1"/>
    <dgm:cxn modelId="{15788AF1-1566-4B37-BC26-7EE76AEBF62D}" type="presOf" srcId="{0E91CC2C-6FC2-4F9D-9EE4-A02B8F514711}" destId="{37AFB81A-8A13-4F0C-86BC-CBE2A043E834}" srcOrd="0" destOrd="0" presId="urn:microsoft.com/office/officeart/2005/8/layout/gear1"/>
    <dgm:cxn modelId="{A53D5EF4-6C24-4302-B712-4EB7010EF64E}" type="presOf" srcId="{A062A8DE-18A9-4106-872B-E895FDACDAE8}" destId="{2C421F0D-79AE-4529-BBC9-604868A63C00}" srcOrd="2" destOrd="0" presId="urn:microsoft.com/office/officeart/2005/8/layout/gear1"/>
    <dgm:cxn modelId="{F2E1E1F4-67E6-4681-8EDF-A5A043A560EB}" type="presOf" srcId="{0E91CC2C-6FC2-4F9D-9EE4-A02B8F514711}" destId="{8D4B2E9C-611B-4EB7-A636-F1F1E36AAF52}" srcOrd="3" destOrd="0" presId="urn:microsoft.com/office/officeart/2005/8/layout/gear1"/>
    <dgm:cxn modelId="{72FABE71-45BD-4E18-A0C9-1E8912337547}" type="presParOf" srcId="{89B821AD-385F-4039-8A1F-1F2FD8483394}" destId="{8DD65F29-4E96-4EF5-9F89-148AC93E904B}" srcOrd="0" destOrd="0" presId="urn:microsoft.com/office/officeart/2005/8/layout/gear1"/>
    <dgm:cxn modelId="{073CA689-64D5-46DC-AB48-5303BAC6D29C}" type="presParOf" srcId="{89B821AD-385F-4039-8A1F-1F2FD8483394}" destId="{84624CC1-0C79-4F88-8098-3C94DF8F1478}" srcOrd="1" destOrd="0" presId="urn:microsoft.com/office/officeart/2005/8/layout/gear1"/>
    <dgm:cxn modelId="{36B462DF-3D54-4CA8-A0A2-2FDBBAD5A4C7}" type="presParOf" srcId="{89B821AD-385F-4039-8A1F-1F2FD8483394}" destId="{BC14A0AA-383E-4B10-AFB7-A88FD434F41D}" srcOrd="2" destOrd="0" presId="urn:microsoft.com/office/officeart/2005/8/layout/gear1"/>
    <dgm:cxn modelId="{78205679-9020-4FEC-8E05-17D681DE8781}" type="presParOf" srcId="{89B821AD-385F-4039-8A1F-1F2FD8483394}" destId="{3F1D8BCF-2394-4536-BAA8-FE9B2FF58E14}" srcOrd="3" destOrd="0" presId="urn:microsoft.com/office/officeart/2005/8/layout/gear1"/>
    <dgm:cxn modelId="{B3BF0929-749B-489B-A2BA-1D8523763006}" type="presParOf" srcId="{89B821AD-385F-4039-8A1F-1F2FD8483394}" destId="{C8CAA76B-DF1E-4EDA-B702-EEA6B8250439}" srcOrd="4" destOrd="0" presId="urn:microsoft.com/office/officeart/2005/8/layout/gear1"/>
    <dgm:cxn modelId="{234A3634-E72D-4AC4-A5AD-015EC1F5C9F0}" type="presParOf" srcId="{89B821AD-385F-4039-8A1F-1F2FD8483394}" destId="{2C421F0D-79AE-4529-BBC9-604868A63C00}" srcOrd="5" destOrd="0" presId="urn:microsoft.com/office/officeart/2005/8/layout/gear1"/>
    <dgm:cxn modelId="{31BBC5BC-596E-4AC7-93FB-D0A0B5708A39}" type="presParOf" srcId="{89B821AD-385F-4039-8A1F-1F2FD8483394}" destId="{37AFB81A-8A13-4F0C-86BC-CBE2A043E834}" srcOrd="6" destOrd="0" presId="urn:microsoft.com/office/officeart/2005/8/layout/gear1"/>
    <dgm:cxn modelId="{2AB5902E-7CC5-45F4-8594-0EECAC1B5340}" type="presParOf" srcId="{89B821AD-385F-4039-8A1F-1F2FD8483394}" destId="{7490C1A3-E4D9-4561-894E-E02E04D1233A}" srcOrd="7" destOrd="0" presId="urn:microsoft.com/office/officeart/2005/8/layout/gear1"/>
    <dgm:cxn modelId="{FCAFB817-BF33-4AF3-853C-9BDE3257297C}" type="presParOf" srcId="{89B821AD-385F-4039-8A1F-1F2FD8483394}" destId="{86E6309E-724E-46F5-91BB-43D6F29068A1}" srcOrd="8" destOrd="0" presId="urn:microsoft.com/office/officeart/2005/8/layout/gear1"/>
    <dgm:cxn modelId="{901CD7EB-9765-4FD2-A837-ECB3CE142EBD}" type="presParOf" srcId="{89B821AD-385F-4039-8A1F-1F2FD8483394}" destId="{8D4B2E9C-611B-4EB7-A636-F1F1E36AAF52}" srcOrd="9" destOrd="0" presId="urn:microsoft.com/office/officeart/2005/8/layout/gear1"/>
    <dgm:cxn modelId="{45A225DD-FD8B-4934-B750-1E002ACEC2CA}" type="presParOf" srcId="{89B821AD-385F-4039-8A1F-1F2FD8483394}" destId="{D4B015E6-6EA4-4004-B34B-4AEF004D17C9}" srcOrd="10" destOrd="0" presId="urn:microsoft.com/office/officeart/2005/8/layout/gear1"/>
    <dgm:cxn modelId="{1C058DED-AE86-43D3-806B-B36D69E971A3}" type="presParOf" srcId="{89B821AD-385F-4039-8A1F-1F2FD8483394}" destId="{B234C7F6-704C-4CD5-923C-A887A5EEB697}" srcOrd="11" destOrd="0" presId="urn:microsoft.com/office/officeart/2005/8/layout/gear1"/>
    <dgm:cxn modelId="{17ABF5D4-2ABC-4BE9-A13F-EE51338BDB58}" type="presParOf" srcId="{89B821AD-385F-4039-8A1F-1F2FD8483394}" destId="{BD6EC16B-A5BA-4820-9656-7C0FD12B864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A6B62E-E641-4040-B497-353D3436EF95}" type="doc">
      <dgm:prSet loTypeId="urn:microsoft.com/office/officeart/2008/layout/RadialCluster" loCatId="cycle" qsTypeId="urn:microsoft.com/office/officeart/2005/8/quickstyle/simple1" qsCatId="simple" csTypeId="urn:microsoft.com/office/officeart/2005/8/colors/accent2_3" csCatId="accent2" phldr="1"/>
      <dgm:spPr/>
      <dgm:t>
        <a:bodyPr/>
        <a:lstStyle/>
        <a:p>
          <a:endParaRPr lang="de-DE"/>
        </a:p>
      </dgm:t>
    </dgm:pt>
    <dgm:pt modelId="{16DE77B3-0A87-48C4-A140-0F31D66884A2}">
      <dgm:prSet phldrT="[Text]" custT="1"/>
      <dgm:spPr/>
      <dgm:t>
        <a:bodyPr/>
        <a:lstStyle/>
        <a:p>
          <a:r>
            <a:rPr lang="de-DE" sz="2400" b="1" dirty="0" err="1">
              <a:solidFill>
                <a:schemeClr val="bg1"/>
              </a:solidFill>
            </a:rPr>
            <a:t>Requisitos</a:t>
          </a:r>
          <a:r>
            <a:rPr lang="de-DE" sz="2400" b="1" dirty="0">
              <a:solidFill>
                <a:schemeClr val="bg1"/>
              </a:solidFill>
            </a:rPr>
            <a:t> </a:t>
          </a:r>
          <a:r>
            <a:rPr lang="de-DE" sz="2400" b="1" dirty="0" err="1">
              <a:solidFill>
                <a:schemeClr val="bg1"/>
              </a:solidFill>
            </a:rPr>
            <a:t>técnicos</a:t>
          </a:r>
          <a:endParaRPr lang="de-DE" sz="2400" b="1" dirty="0">
            <a:solidFill>
              <a:schemeClr val="bg1"/>
            </a:solidFill>
          </a:endParaRPr>
        </a:p>
      </dgm:t>
    </dgm:pt>
    <dgm:pt modelId="{03690B1E-50F7-4772-895E-5B653650741B}" type="parTrans" cxnId="{A3F61052-AB78-481B-91AC-76616142ABC4}">
      <dgm:prSet/>
      <dgm:spPr/>
      <dgm:t>
        <a:bodyPr/>
        <a:lstStyle/>
        <a:p>
          <a:endParaRPr lang="de-DE"/>
        </a:p>
      </dgm:t>
    </dgm:pt>
    <dgm:pt modelId="{53290FF5-B7F0-4932-BBB7-241F0E9683DC}" type="sibTrans" cxnId="{A3F61052-AB78-481B-91AC-76616142ABC4}">
      <dgm:prSet/>
      <dgm:spPr/>
      <dgm:t>
        <a:bodyPr/>
        <a:lstStyle/>
        <a:p>
          <a:endParaRPr lang="de-DE"/>
        </a:p>
      </dgm:t>
    </dgm:pt>
    <dgm:pt modelId="{211793CA-EF07-41E2-A45F-4CDCC2BCD2D6}">
      <dgm:prSet phldrT="[Text]" custT="1"/>
      <dgm:spPr/>
      <dgm:t>
        <a:bodyPr/>
        <a:lstStyle/>
        <a:p>
          <a:r>
            <a:rPr lang="de-DE" sz="2400" dirty="0">
              <a:solidFill>
                <a:schemeClr val="bg1"/>
              </a:solidFill>
            </a:rPr>
            <a:t>WiFi Router </a:t>
          </a:r>
          <a:r>
            <a:rPr lang="de-DE" sz="2400" dirty="0" err="1">
              <a:solidFill>
                <a:schemeClr val="bg1"/>
              </a:solidFill>
            </a:rPr>
            <a:t>y</a:t>
          </a:r>
          <a:r>
            <a:rPr lang="de-DE" sz="2400" dirty="0">
              <a:solidFill>
                <a:schemeClr val="bg1"/>
              </a:solidFill>
            </a:rPr>
            <a:t> </a:t>
          </a:r>
          <a:r>
            <a:rPr lang="de-DE" sz="2400" dirty="0" err="1">
              <a:solidFill>
                <a:schemeClr val="bg1"/>
              </a:solidFill>
            </a:rPr>
            <a:t>acceso</a:t>
          </a:r>
          <a:r>
            <a:rPr lang="de-DE" sz="2400" dirty="0">
              <a:solidFill>
                <a:schemeClr val="bg1"/>
              </a:solidFill>
            </a:rPr>
            <a:t> </a:t>
          </a:r>
          <a:r>
            <a:rPr lang="de-DE" sz="2400" dirty="0" err="1">
              <a:solidFill>
                <a:schemeClr val="bg1"/>
              </a:solidFill>
            </a:rPr>
            <a:t>rapido</a:t>
          </a:r>
          <a:r>
            <a:rPr lang="de-DE" sz="2400" dirty="0">
              <a:solidFill>
                <a:schemeClr val="bg1"/>
              </a:solidFill>
            </a:rPr>
            <a:t> a </a:t>
          </a:r>
          <a:r>
            <a:rPr lang="de-DE" sz="2400" dirty="0" err="1">
              <a:solidFill>
                <a:schemeClr val="bg1"/>
              </a:solidFill>
            </a:rPr>
            <a:t>internet</a:t>
          </a:r>
          <a:endParaRPr lang="de-DE" sz="2400" dirty="0">
            <a:solidFill>
              <a:schemeClr val="bg1"/>
            </a:solidFill>
          </a:endParaRPr>
        </a:p>
      </dgm:t>
    </dgm:pt>
    <dgm:pt modelId="{F4E3AA18-81B2-4143-B20A-FB91D6C35028}" type="parTrans" cxnId="{46480522-BA5E-4804-8B6B-5249AF7B839E}">
      <dgm:prSet/>
      <dgm:spPr/>
      <dgm:t>
        <a:bodyPr/>
        <a:lstStyle/>
        <a:p>
          <a:endParaRPr lang="de-DE"/>
        </a:p>
      </dgm:t>
    </dgm:pt>
    <dgm:pt modelId="{F2E76243-878F-4A1B-A802-C7B878EF05BD}" type="sibTrans" cxnId="{46480522-BA5E-4804-8B6B-5249AF7B839E}">
      <dgm:prSet/>
      <dgm:spPr/>
      <dgm:t>
        <a:bodyPr/>
        <a:lstStyle/>
        <a:p>
          <a:endParaRPr lang="de-DE"/>
        </a:p>
      </dgm:t>
    </dgm:pt>
    <dgm:pt modelId="{69A0EDF2-D1D2-42E0-8849-BBAD25648AD9}">
      <dgm:prSet phldrT="[Text]" custT="1"/>
      <dgm:spPr/>
      <dgm:t>
        <a:bodyPr/>
        <a:lstStyle/>
        <a:p>
          <a:r>
            <a:rPr lang="de-DE" sz="2400" dirty="0" err="1">
              <a:solidFill>
                <a:schemeClr val="bg1"/>
              </a:solidFill>
            </a:rPr>
            <a:t>Proyector</a:t>
          </a:r>
          <a:r>
            <a:rPr lang="de-DE" sz="2400" dirty="0">
              <a:solidFill>
                <a:schemeClr val="bg1"/>
              </a:solidFill>
            </a:rPr>
            <a:t> </a:t>
          </a:r>
          <a:r>
            <a:rPr lang="de-DE" sz="2400" dirty="0" err="1">
              <a:solidFill>
                <a:schemeClr val="bg1"/>
              </a:solidFill>
            </a:rPr>
            <a:t>y</a:t>
          </a:r>
          <a:r>
            <a:rPr lang="de-DE" sz="2400" dirty="0">
              <a:solidFill>
                <a:schemeClr val="bg1"/>
              </a:solidFill>
            </a:rPr>
            <a:t> </a:t>
          </a:r>
          <a:r>
            <a:rPr lang="de-DE" sz="2400" dirty="0" err="1">
              <a:solidFill>
                <a:schemeClr val="bg1"/>
              </a:solidFill>
            </a:rPr>
            <a:t>pantalla</a:t>
          </a:r>
          <a:r>
            <a:rPr lang="de-DE" sz="2400" dirty="0">
              <a:solidFill>
                <a:schemeClr val="bg1"/>
              </a:solidFill>
            </a:rPr>
            <a:t> de </a:t>
          </a:r>
          <a:r>
            <a:rPr lang="de-DE" sz="2400" dirty="0" err="1">
              <a:solidFill>
                <a:schemeClr val="bg1"/>
              </a:solidFill>
            </a:rPr>
            <a:t>proyección</a:t>
          </a:r>
          <a:endParaRPr lang="de-DE" sz="2400" dirty="0">
            <a:solidFill>
              <a:schemeClr val="bg1"/>
            </a:solidFill>
          </a:endParaRPr>
        </a:p>
      </dgm:t>
    </dgm:pt>
    <dgm:pt modelId="{EA613AF3-8A7D-446B-8FEA-08CFE92FA8CE}" type="parTrans" cxnId="{8DDCDFBB-97FF-46B6-A134-3961CF20DDFF}">
      <dgm:prSet/>
      <dgm:spPr/>
      <dgm:t>
        <a:bodyPr/>
        <a:lstStyle/>
        <a:p>
          <a:endParaRPr lang="de-DE"/>
        </a:p>
      </dgm:t>
    </dgm:pt>
    <dgm:pt modelId="{551AC059-5DF5-436B-A107-3C04F9BDF682}" type="sibTrans" cxnId="{8DDCDFBB-97FF-46B6-A134-3961CF20DDFF}">
      <dgm:prSet/>
      <dgm:spPr/>
      <dgm:t>
        <a:bodyPr/>
        <a:lstStyle/>
        <a:p>
          <a:endParaRPr lang="de-DE"/>
        </a:p>
      </dgm:t>
    </dgm:pt>
    <dgm:pt modelId="{E3F6550A-06EF-4494-9D51-7E88416D3AB7}">
      <dgm:prSet phldrT="[Text]" custT="1"/>
      <dgm:spPr/>
      <dgm:t>
        <a:bodyPr/>
        <a:lstStyle/>
        <a:p>
          <a:r>
            <a:rPr lang="de-DE" sz="2400" dirty="0">
              <a:solidFill>
                <a:schemeClr val="bg1"/>
              </a:solidFill>
            </a:rPr>
            <a:t>Tablet </a:t>
          </a:r>
          <a:r>
            <a:rPr lang="de-DE" sz="2400" dirty="0" err="1">
              <a:solidFill>
                <a:schemeClr val="bg1"/>
              </a:solidFill>
            </a:rPr>
            <a:t>y</a:t>
          </a:r>
          <a:r>
            <a:rPr lang="de-DE" sz="2400" dirty="0">
              <a:solidFill>
                <a:schemeClr val="bg1"/>
              </a:solidFill>
            </a:rPr>
            <a:t> </a:t>
          </a:r>
          <a:r>
            <a:rPr lang="de-DE" sz="2400" dirty="0" err="1">
              <a:solidFill>
                <a:schemeClr val="bg1"/>
              </a:solidFill>
            </a:rPr>
            <a:t>lápiz</a:t>
          </a:r>
          <a:r>
            <a:rPr lang="de-DE" sz="2400" dirty="0">
              <a:solidFill>
                <a:schemeClr val="bg1"/>
              </a:solidFill>
            </a:rPr>
            <a:t> </a:t>
          </a:r>
          <a:r>
            <a:rPr lang="de-DE" sz="2400" dirty="0" err="1">
              <a:solidFill>
                <a:schemeClr val="bg1"/>
              </a:solidFill>
            </a:rPr>
            <a:t>para</a:t>
          </a:r>
          <a:r>
            <a:rPr lang="de-DE" sz="2400" dirty="0">
              <a:solidFill>
                <a:schemeClr val="bg1"/>
              </a:solidFill>
            </a:rPr>
            <a:t> </a:t>
          </a:r>
          <a:r>
            <a:rPr lang="de-DE" sz="2400" dirty="0" err="1">
              <a:solidFill>
                <a:schemeClr val="bg1"/>
              </a:solidFill>
            </a:rPr>
            <a:t>tablet</a:t>
          </a:r>
          <a:endParaRPr lang="de-DE" sz="2400" dirty="0">
            <a:solidFill>
              <a:schemeClr val="bg1"/>
            </a:solidFill>
          </a:endParaRPr>
        </a:p>
      </dgm:t>
    </dgm:pt>
    <dgm:pt modelId="{596D6640-5D10-4B95-936B-3E3A1835C983}" type="parTrans" cxnId="{C5B05D12-523B-44DE-BFB9-A04AA2A9C13C}">
      <dgm:prSet/>
      <dgm:spPr/>
      <dgm:t>
        <a:bodyPr/>
        <a:lstStyle/>
        <a:p>
          <a:endParaRPr lang="de-DE"/>
        </a:p>
      </dgm:t>
    </dgm:pt>
    <dgm:pt modelId="{198525AA-7FB5-4908-9343-B647FD4C092A}" type="sibTrans" cxnId="{C5B05D12-523B-44DE-BFB9-A04AA2A9C13C}">
      <dgm:prSet/>
      <dgm:spPr/>
      <dgm:t>
        <a:bodyPr/>
        <a:lstStyle/>
        <a:p>
          <a:endParaRPr lang="de-DE"/>
        </a:p>
      </dgm:t>
    </dgm:pt>
    <dgm:pt modelId="{88BA2B45-8BCA-42D2-A45E-F2B9883788B7}">
      <dgm:prSet phldrT="[Text]" custT="1"/>
      <dgm:spPr/>
      <dgm:t>
        <a:bodyPr/>
        <a:lstStyle/>
        <a:p>
          <a:r>
            <a:rPr lang="de-DE" sz="2400" dirty="0" err="1">
              <a:solidFill>
                <a:schemeClr val="bg1"/>
              </a:solidFill>
            </a:rPr>
            <a:t>Micrófono</a:t>
          </a:r>
          <a:endParaRPr lang="de-DE" sz="2400" dirty="0">
            <a:solidFill>
              <a:schemeClr val="bg1"/>
            </a:solidFill>
          </a:endParaRPr>
        </a:p>
      </dgm:t>
    </dgm:pt>
    <dgm:pt modelId="{B3C31F09-0FA2-48FD-8737-783FC887C0C7}" type="parTrans" cxnId="{8B795125-2353-4578-B2E0-2EC7B29F0B48}">
      <dgm:prSet/>
      <dgm:spPr/>
      <dgm:t>
        <a:bodyPr/>
        <a:lstStyle/>
        <a:p>
          <a:endParaRPr lang="de-DE"/>
        </a:p>
      </dgm:t>
    </dgm:pt>
    <dgm:pt modelId="{A76CDFE8-A5C4-4ED4-B9F7-DBA78B88CC36}" type="sibTrans" cxnId="{8B795125-2353-4578-B2E0-2EC7B29F0B48}">
      <dgm:prSet/>
      <dgm:spPr/>
      <dgm:t>
        <a:bodyPr/>
        <a:lstStyle/>
        <a:p>
          <a:endParaRPr lang="de-DE"/>
        </a:p>
      </dgm:t>
    </dgm:pt>
    <dgm:pt modelId="{EB115C9A-8FC7-4213-A3C9-54EAB58DED77}" type="pres">
      <dgm:prSet presAssocID="{57A6B62E-E641-4040-B497-353D3436EF95}" presName="Name0" presStyleCnt="0">
        <dgm:presLayoutVars>
          <dgm:chMax val="1"/>
          <dgm:chPref val="1"/>
          <dgm:dir/>
          <dgm:animOne val="branch"/>
          <dgm:animLvl val="lvl"/>
        </dgm:presLayoutVars>
      </dgm:prSet>
      <dgm:spPr/>
    </dgm:pt>
    <dgm:pt modelId="{860A0DFD-CFF9-4FF0-895E-1FD9E852A3E9}" type="pres">
      <dgm:prSet presAssocID="{16DE77B3-0A87-48C4-A140-0F31D66884A2}" presName="singleCycle" presStyleCnt="0"/>
      <dgm:spPr/>
    </dgm:pt>
    <dgm:pt modelId="{DB8D132E-8BD8-4F42-B7B5-30DB4BA03309}" type="pres">
      <dgm:prSet presAssocID="{16DE77B3-0A87-48C4-A140-0F31D66884A2}" presName="singleCenter" presStyleLbl="node1" presStyleIdx="0" presStyleCnt="5" custScaleX="186793">
        <dgm:presLayoutVars>
          <dgm:chMax val="7"/>
          <dgm:chPref val="7"/>
        </dgm:presLayoutVars>
      </dgm:prSet>
      <dgm:spPr/>
    </dgm:pt>
    <dgm:pt modelId="{0F2E39BB-4669-4E6A-B444-4915DD3DD6C2}" type="pres">
      <dgm:prSet presAssocID="{F4E3AA18-81B2-4143-B20A-FB91D6C35028}" presName="Name56" presStyleLbl="parChTrans1D2" presStyleIdx="0" presStyleCnt="4"/>
      <dgm:spPr/>
    </dgm:pt>
    <dgm:pt modelId="{E07A77AA-DE11-457A-86EF-0EF24391DC68}" type="pres">
      <dgm:prSet presAssocID="{211793CA-EF07-41E2-A45F-4CDCC2BCD2D6}" presName="text0" presStyleLbl="node1" presStyleIdx="1" presStyleCnt="5" custScaleX="274861" custScaleY="117376" custRadScaleRad="96028">
        <dgm:presLayoutVars>
          <dgm:bulletEnabled val="1"/>
        </dgm:presLayoutVars>
      </dgm:prSet>
      <dgm:spPr/>
    </dgm:pt>
    <dgm:pt modelId="{5BB1686D-A0BE-4551-ABC4-861BCD5173F6}" type="pres">
      <dgm:prSet presAssocID="{EA613AF3-8A7D-446B-8FEA-08CFE92FA8CE}" presName="Name56" presStyleLbl="parChTrans1D2" presStyleIdx="1" presStyleCnt="4"/>
      <dgm:spPr/>
    </dgm:pt>
    <dgm:pt modelId="{C24D632A-2501-4986-B16D-698924F82EE0}" type="pres">
      <dgm:prSet presAssocID="{69A0EDF2-D1D2-42E0-8849-BBAD25648AD9}" presName="text0" presStyleLbl="node1" presStyleIdx="2" presStyleCnt="5" custScaleX="292366" custRadScaleRad="162145" custRadScaleInc="-374">
        <dgm:presLayoutVars>
          <dgm:bulletEnabled val="1"/>
        </dgm:presLayoutVars>
      </dgm:prSet>
      <dgm:spPr/>
    </dgm:pt>
    <dgm:pt modelId="{DC2C7C20-AF7E-4DE5-AF23-9EDB935D4F66}" type="pres">
      <dgm:prSet presAssocID="{596D6640-5D10-4B95-936B-3E3A1835C983}" presName="Name56" presStyleLbl="parChTrans1D2" presStyleIdx="2" presStyleCnt="4"/>
      <dgm:spPr/>
    </dgm:pt>
    <dgm:pt modelId="{BDCEC573-E93D-420C-8247-7A4877EA8925}" type="pres">
      <dgm:prSet presAssocID="{E3F6550A-06EF-4494-9D51-7E88416D3AB7}" presName="text0" presStyleLbl="node1" presStyleIdx="3" presStyleCnt="5" custScaleX="227263" custRadScaleRad="90069">
        <dgm:presLayoutVars>
          <dgm:bulletEnabled val="1"/>
        </dgm:presLayoutVars>
      </dgm:prSet>
      <dgm:spPr/>
    </dgm:pt>
    <dgm:pt modelId="{39DE3008-B56A-4FCF-B6CB-45122FCDA4AA}" type="pres">
      <dgm:prSet presAssocID="{B3C31F09-0FA2-48FD-8737-783FC887C0C7}" presName="Name56" presStyleLbl="parChTrans1D2" presStyleIdx="3" presStyleCnt="4"/>
      <dgm:spPr/>
    </dgm:pt>
    <dgm:pt modelId="{91ADC337-3276-4B4C-8DBF-6298C8426682}" type="pres">
      <dgm:prSet presAssocID="{88BA2B45-8BCA-42D2-A45E-F2B9883788B7}" presName="text0" presStyleLbl="node1" presStyleIdx="4" presStyleCnt="5" custScaleX="194729" custRadScaleRad="155915" custRadScaleInc="321">
        <dgm:presLayoutVars>
          <dgm:bulletEnabled val="1"/>
        </dgm:presLayoutVars>
      </dgm:prSet>
      <dgm:spPr/>
    </dgm:pt>
  </dgm:ptLst>
  <dgm:cxnLst>
    <dgm:cxn modelId="{C5B05D12-523B-44DE-BFB9-A04AA2A9C13C}" srcId="{16DE77B3-0A87-48C4-A140-0F31D66884A2}" destId="{E3F6550A-06EF-4494-9D51-7E88416D3AB7}" srcOrd="2" destOrd="0" parTransId="{596D6640-5D10-4B95-936B-3E3A1835C983}" sibTransId="{198525AA-7FB5-4908-9343-B647FD4C092A}"/>
    <dgm:cxn modelId="{46480522-BA5E-4804-8B6B-5249AF7B839E}" srcId="{16DE77B3-0A87-48C4-A140-0F31D66884A2}" destId="{211793CA-EF07-41E2-A45F-4CDCC2BCD2D6}" srcOrd="0" destOrd="0" parTransId="{F4E3AA18-81B2-4143-B20A-FB91D6C35028}" sibTransId="{F2E76243-878F-4A1B-A802-C7B878EF05BD}"/>
    <dgm:cxn modelId="{8B795125-2353-4578-B2E0-2EC7B29F0B48}" srcId="{16DE77B3-0A87-48C4-A140-0F31D66884A2}" destId="{88BA2B45-8BCA-42D2-A45E-F2B9883788B7}" srcOrd="3" destOrd="0" parTransId="{B3C31F09-0FA2-48FD-8737-783FC887C0C7}" sibTransId="{A76CDFE8-A5C4-4ED4-B9F7-DBA78B88CC36}"/>
    <dgm:cxn modelId="{4DB6B14E-677A-498A-94C8-4D811B401D4A}" type="presOf" srcId="{57A6B62E-E641-4040-B497-353D3436EF95}" destId="{EB115C9A-8FC7-4213-A3C9-54EAB58DED77}" srcOrd="0" destOrd="0" presId="urn:microsoft.com/office/officeart/2008/layout/RadialCluster"/>
    <dgm:cxn modelId="{A3F61052-AB78-481B-91AC-76616142ABC4}" srcId="{57A6B62E-E641-4040-B497-353D3436EF95}" destId="{16DE77B3-0A87-48C4-A140-0F31D66884A2}" srcOrd="0" destOrd="0" parTransId="{03690B1E-50F7-4772-895E-5B653650741B}" sibTransId="{53290FF5-B7F0-4932-BBB7-241F0E9683DC}"/>
    <dgm:cxn modelId="{68F8F38F-0AF8-467A-9394-3F02DF85A6CB}" type="presOf" srcId="{88BA2B45-8BCA-42D2-A45E-F2B9883788B7}" destId="{91ADC337-3276-4B4C-8DBF-6298C8426682}" srcOrd="0" destOrd="0" presId="urn:microsoft.com/office/officeart/2008/layout/RadialCluster"/>
    <dgm:cxn modelId="{42BD78AE-AF91-4882-9D42-319C5746BEF4}" type="presOf" srcId="{E3F6550A-06EF-4494-9D51-7E88416D3AB7}" destId="{BDCEC573-E93D-420C-8247-7A4877EA8925}" srcOrd="0" destOrd="0" presId="urn:microsoft.com/office/officeart/2008/layout/RadialCluster"/>
    <dgm:cxn modelId="{9933A3B8-E456-494C-8E87-821AC3E75DF3}" type="presOf" srcId="{69A0EDF2-D1D2-42E0-8849-BBAD25648AD9}" destId="{C24D632A-2501-4986-B16D-698924F82EE0}" srcOrd="0" destOrd="0" presId="urn:microsoft.com/office/officeart/2008/layout/RadialCluster"/>
    <dgm:cxn modelId="{8DDCDFBB-97FF-46B6-A134-3961CF20DDFF}" srcId="{16DE77B3-0A87-48C4-A140-0F31D66884A2}" destId="{69A0EDF2-D1D2-42E0-8849-BBAD25648AD9}" srcOrd="1" destOrd="0" parTransId="{EA613AF3-8A7D-446B-8FEA-08CFE92FA8CE}" sibTransId="{551AC059-5DF5-436B-A107-3C04F9BDF682}"/>
    <dgm:cxn modelId="{7C81D9C5-7412-4730-A088-EE7E52052386}" type="presOf" srcId="{211793CA-EF07-41E2-A45F-4CDCC2BCD2D6}" destId="{E07A77AA-DE11-457A-86EF-0EF24391DC68}" srcOrd="0" destOrd="0" presId="urn:microsoft.com/office/officeart/2008/layout/RadialCluster"/>
    <dgm:cxn modelId="{99AA63D0-DEEC-41EB-8355-47872C3625B5}" type="presOf" srcId="{B3C31F09-0FA2-48FD-8737-783FC887C0C7}" destId="{39DE3008-B56A-4FCF-B6CB-45122FCDA4AA}" srcOrd="0" destOrd="0" presId="urn:microsoft.com/office/officeart/2008/layout/RadialCluster"/>
    <dgm:cxn modelId="{5F76E7DA-E9CB-4F8B-9280-D70236141330}" type="presOf" srcId="{596D6640-5D10-4B95-936B-3E3A1835C983}" destId="{DC2C7C20-AF7E-4DE5-AF23-9EDB935D4F66}" srcOrd="0" destOrd="0" presId="urn:microsoft.com/office/officeart/2008/layout/RadialCluster"/>
    <dgm:cxn modelId="{0DEB3CEA-F792-4FCA-9F12-9C1410CEA69B}" type="presOf" srcId="{EA613AF3-8A7D-446B-8FEA-08CFE92FA8CE}" destId="{5BB1686D-A0BE-4551-ABC4-861BCD5173F6}" srcOrd="0" destOrd="0" presId="urn:microsoft.com/office/officeart/2008/layout/RadialCluster"/>
    <dgm:cxn modelId="{FBEBCFEA-9950-4EF8-8AE7-AC99B2EDF840}" type="presOf" srcId="{16DE77B3-0A87-48C4-A140-0F31D66884A2}" destId="{DB8D132E-8BD8-4F42-B7B5-30DB4BA03309}" srcOrd="0" destOrd="0" presId="urn:microsoft.com/office/officeart/2008/layout/RadialCluster"/>
    <dgm:cxn modelId="{ABC2E5FD-5C17-4C17-8504-7B9940847B54}" type="presOf" srcId="{F4E3AA18-81B2-4143-B20A-FB91D6C35028}" destId="{0F2E39BB-4669-4E6A-B444-4915DD3DD6C2}" srcOrd="0" destOrd="0" presId="urn:microsoft.com/office/officeart/2008/layout/RadialCluster"/>
    <dgm:cxn modelId="{626C1523-4905-4D35-AE95-FC9E1B6FEC5C}" type="presParOf" srcId="{EB115C9A-8FC7-4213-A3C9-54EAB58DED77}" destId="{860A0DFD-CFF9-4FF0-895E-1FD9E852A3E9}" srcOrd="0" destOrd="0" presId="urn:microsoft.com/office/officeart/2008/layout/RadialCluster"/>
    <dgm:cxn modelId="{E8947706-E3E1-4745-AED2-A62858CCF86A}" type="presParOf" srcId="{860A0DFD-CFF9-4FF0-895E-1FD9E852A3E9}" destId="{DB8D132E-8BD8-4F42-B7B5-30DB4BA03309}" srcOrd="0" destOrd="0" presId="urn:microsoft.com/office/officeart/2008/layout/RadialCluster"/>
    <dgm:cxn modelId="{0AE29EA9-E459-49B5-AB71-70137DCB32CF}" type="presParOf" srcId="{860A0DFD-CFF9-4FF0-895E-1FD9E852A3E9}" destId="{0F2E39BB-4669-4E6A-B444-4915DD3DD6C2}" srcOrd="1" destOrd="0" presId="urn:microsoft.com/office/officeart/2008/layout/RadialCluster"/>
    <dgm:cxn modelId="{34587BCC-3EB4-4843-B03E-67ACF0949892}" type="presParOf" srcId="{860A0DFD-CFF9-4FF0-895E-1FD9E852A3E9}" destId="{E07A77AA-DE11-457A-86EF-0EF24391DC68}" srcOrd="2" destOrd="0" presId="urn:microsoft.com/office/officeart/2008/layout/RadialCluster"/>
    <dgm:cxn modelId="{E4B4D17F-84B9-4406-94A4-1A551904C8A2}" type="presParOf" srcId="{860A0DFD-CFF9-4FF0-895E-1FD9E852A3E9}" destId="{5BB1686D-A0BE-4551-ABC4-861BCD5173F6}" srcOrd="3" destOrd="0" presId="urn:microsoft.com/office/officeart/2008/layout/RadialCluster"/>
    <dgm:cxn modelId="{8A17D457-0FDA-484F-A1A6-94D1A18BC6E8}" type="presParOf" srcId="{860A0DFD-CFF9-4FF0-895E-1FD9E852A3E9}" destId="{C24D632A-2501-4986-B16D-698924F82EE0}" srcOrd="4" destOrd="0" presId="urn:microsoft.com/office/officeart/2008/layout/RadialCluster"/>
    <dgm:cxn modelId="{506ABDBD-A788-4B5B-B11A-EEB2B6B22A84}" type="presParOf" srcId="{860A0DFD-CFF9-4FF0-895E-1FD9E852A3E9}" destId="{DC2C7C20-AF7E-4DE5-AF23-9EDB935D4F66}" srcOrd="5" destOrd="0" presId="urn:microsoft.com/office/officeart/2008/layout/RadialCluster"/>
    <dgm:cxn modelId="{4B1BAB6E-72F0-4A44-B098-25EF3823BC69}" type="presParOf" srcId="{860A0DFD-CFF9-4FF0-895E-1FD9E852A3E9}" destId="{BDCEC573-E93D-420C-8247-7A4877EA8925}" srcOrd="6" destOrd="0" presId="urn:microsoft.com/office/officeart/2008/layout/RadialCluster"/>
    <dgm:cxn modelId="{8E0461B4-51CD-4EFC-B150-1FDC7D23F2D7}" type="presParOf" srcId="{860A0DFD-CFF9-4FF0-895E-1FD9E852A3E9}" destId="{39DE3008-B56A-4FCF-B6CB-45122FCDA4AA}" srcOrd="7" destOrd="0" presId="urn:microsoft.com/office/officeart/2008/layout/RadialCluster"/>
    <dgm:cxn modelId="{E57E4C6A-40FE-40E6-BA58-E363CEBC36D0}" type="presParOf" srcId="{860A0DFD-CFF9-4FF0-895E-1FD9E852A3E9}" destId="{91ADC337-3276-4B4C-8DBF-6298C8426682}"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65F29-4E96-4EF5-9F89-148AC93E904B}">
      <dsp:nvSpPr>
        <dsp:cNvPr id="0" name=""/>
        <dsp:cNvSpPr/>
      </dsp:nvSpPr>
      <dsp:spPr>
        <a:xfrm>
          <a:off x="4131274" y="1850848"/>
          <a:ext cx="2598072" cy="2598072"/>
        </a:xfrm>
        <a:prstGeom prst="gear9">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de-DE" sz="1700" b="1" kern="1200" dirty="0" err="1">
              <a:solidFill>
                <a:schemeClr val="bg1"/>
              </a:solidFill>
            </a:rPr>
            <a:t>Distancia</a:t>
          </a:r>
          <a:r>
            <a:rPr lang="de-DE" sz="1700" b="1" kern="1200" dirty="0">
              <a:solidFill>
                <a:schemeClr val="bg1"/>
              </a:solidFill>
            </a:rPr>
            <a:t> </a:t>
          </a:r>
          <a:r>
            <a:rPr lang="de-DE" sz="1700" b="1" kern="1200" dirty="0" err="1">
              <a:solidFill>
                <a:schemeClr val="bg1"/>
              </a:solidFill>
            </a:rPr>
            <a:t>social</a:t>
          </a:r>
          <a:endParaRPr lang="de-DE" sz="1700" kern="1200" dirty="0">
            <a:solidFill>
              <a:schemeClr val="bg1"/>
            </a:solidFill>
          </a:endParaRPr>
        </a:p>
      </dsp:txBody>
      <dsp:txXfrm>
        <a:off x="4653602" y="2459434"/>
        <a:ext cx="1553416" cy="1335463"/>
      </dsp:txXfrm>
    </dsp:sp>
    <dsp:sp modelId="{3EF43585-0319-4F8C-AF65-7BDE702EE405}">
      <dsp:nvSpPr>
        <dsp:cNvPr id="0" name=""/>
        <dsp:cNvSpPr/>
      </dsp:nvSpPr>
      <dsp:spPr>
        <a:xfrm>
          <a:off x="7086185" y="1552974"/>
          <a:ext cx="1653319" cy="1912946"/>
        </a:xfrm>
        <a:prstGeom prst="roundRect">
          <a:avLst>
            <a:gd name="adj" fmla="val 10000"/>
          </a:avLst>
        </a:prstGeom>
        <a:solidFill>
          <a:schemeClr val="lt1">
            <a:alpha val="9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S" sz="1600" b="0" i="0" u="none" kern="1200" dirty="0">
              <a:solidFill>
                <a:schemeClr val="tx1"/>
              </a:solidFill>
            </a:rPr>
            <a:t>restricciones de contacto/reglamentos de reunión
distancia de seguridad</a:t>
          </a:r>
          <a:endParaRPr lang="de-DE" sz="1600" b="1" kern="1200" dirty="0">
            <a:solidFill>
              <a:schemeClr val="tx1"/>
            </a:solidFill>
          </a:endParaRPr>
        </a:p>
      </dsp:txBody>
      <dsp:txXfrm>
        <a:off x="7134609" y="1601398"/>
        <a:ext cx="1556471" cy="1816098"/>
      </dsp:txXfrm>
    </dsp:sp>
    <dsp:sp modelId="{3F1D8BCF-2394-4536-BAA8-FE9B2FF58E14}">
      <dsp:nvSpPr>
        <dsp:cNvPr id="0" name=""/>
        <dsp:cNvSpPr/>
      </dsp:nvSpPr>
      <dsp:spPr>
        <a:xfrm>
          <a:off x="2558210" y="1281367"/>
          <a:ext cx="1889507" cy="1889507"/>
        </a:xfrm>
        <a:prstGeom prst="gear6">
          <a:avLst/>
        </a:prstGeom>
        <a:solidFill>
          <a:schemeClr val="accent2">
            <a:shade val="80000"/>
            <a:hueOff val="259796"/>
            <a:satOff val="-11129"/>
            <a:lumOff val="153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de-DE" sz="1700" kern="1200" dirty="0" err="1">
              <a:solidFill>
                <a:schemeClr val="bg1"/>
              </a:solidFill>
            </a:rPr>
            <a:t>Seguridad</a:t>
          </a:r>
          <a:r>
            <a:rPr lang="de-DE" sz="1700" kern="1200" dirty="0">
              <a:solidFill>
                <a:schemeClr val="bg1"/>
              </a:solidFill>
            </a:rPr>
            <a:t> personal</a:t>
          </a:r>
        </a:p>
      </dsp:txBody>
      <dsp:txXfrm>
        <a:off x="3033899" y="1759931"/>
        <a:ext cx="938129" cy="932379"/>
      </dsp:txXfrm>
    </dsp:sp>
    <dsp:sp modelId="{1B35CCF5-4658-4494-A739-852E3E823A0C}">
      <dsp:nvSpPr>
        <dsp:cNvPr id="0" name=""/>
        <dsp:cNvSpPr/>
      </dsp:nvSpPr>
      <dsp:spPr>
        <a:xfrm>
          <a:off x="1362156" y="2939079"/>
          <a:ext cx="1653319" cy="991991"/>
        </a:xfrm>
        <a:prstGeom prst="roundRect">
          <a:avLst>
            <a:gd name="adj" fmla="val 10000"/>
          </a:avLst>
        </a:prstGeom>
        <a:solidFill>
          <a:schemeClr val="lt1">
            <a:alpha val="90000"/>
            <a:hueOff val="0"/>
            <a:satOff val="0"/>
            <a:lumOff val="0"/>
            <a:alphaOff val="0"/>
          </a:schemeClr>
        </a:solidFill>
        <a:ln w="15875" cap="flat" cmpd="sng" algn="ctr">
          <a:solidFill>
            <a:schemeClr val="accent2">
              <a:shade val="80000"/>
              <a:hueOff val="259796"/>
              <a:satOff val="-11129"/>
              <a:lumOff val="153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S" sz="1600" b="0" i="0" u="none" kern="1200" dirty="0">
              <a:solidFill>
                <a:schemeClr val="tx1"/>
              </a:solidFill>
            </a:rPr>
            <a:t>Mascarilla obligatoria
higiene</a:t>
          </a:r>
          <a:endParaRPr lang="de-DE" sz="1600" kern="1200" dirty="0">
            <a:solidFill>
              <a:schemeClr val="tx1"/>
            </a:solidFill>
          </a:endParaRPr>
        </a:p>
      </dsp:txBody>
      <dsp:txXfrm>
        <a:off x="1391210" y="2968133"/>
        <a:ext cx="1595211" cy="933883"/>
      </dsp:txXfrm>
    </dsp:sp>
    <dsp:sp modelId="{37AFB81A-8A13-4F0C-86BC-CBE2A043E834}">
      <dsp:nvSpPr>
        <dsp:cNvPr id="0" name=""/>
        <dsp:cNvSpPr/>
      </dsp:nvSpPr>
      <dsp:spPr>
        <a:xfrm rot="20700000">
          <a:off x="3654918" y="-22200"/>
          <a:ext cx="1851331" cy="1851331"/>
        </a:xfrm>
        <a:prstGeom prst="gear6">
          <a:avLst/>
        </a:prstGeom>
        <a:solidFill>
          <a:schemeClr val="accent2">
            <a:shade val="80000"/>
            <a:hueOff val="519592"/>
            <a:satOff val="-22257"/>
            <a:lumOff val="306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S" sz="1700" kern="1200" dirty="0">
              <a:solidFill>
                <a:schemeClr val="bg1"/>
              </a:solidFill>
            </a:rPr>
            <a:t>Conceptos de control de infecciones</a:t>
          </a:r>
          <a:endParaRPr lang="de-DE" sz="1700" kern="1200" dirty="0">
            <a:solidFill>
              <a:schemeClr val="bg1"/>
            </a:solidFill>
          </a:endParaRPr>
        </a:p>
      </dsp:txBody>
      <dsp:txXfrm rot="-20700000">
        <a:off x="4060969" y="383851"/>
        <a:ext cx="1039229" cy="1039229"/>
      </dsp:txXfrm>
    </dsp:sp>
    <dsp:sp modelId="{FFD7E02D-592D-43D5-BA11-CAFFA5024B2A}">
      <dsp:nvSpPr>
        <dsp:cNvPr id="0" name=""/>
        <dsp:cNvSpPr/>
      </dsp:nvSpPr>
      <dsp:spPr>
        <a:xfrm>
          <a:off x="5266747" y="8223"/>
          <a:ext cx="3473210" cy="1350338"/>
        </a:xfrm>
        <a:prstGeom prst="roundRect">
          <a:avLst>
            <a:gd name="adj" fmla="val 10000"/>
          </a:avLst>
        </a:prstGeom>
        <a:solidFill>
          <a:schemeClr val="lt1">
            <a:alpha val="90000"/>
            <a:hueOff val="0"/>
            <a:satOff val="0"/>
            <a:lumOff val="0"/>
            <a:alphaOff val="0"/>
          </a:schemeClr>
        </a:solidFill>
        <a:ln w="15875" cap="flat" cmpd="sng" algn="ctr">
          <a:solidFill>
            <a:schemeClr val="accent2">
              <a:shade val="80000"/>
              <a:hueOff val="519592"/>
              <a:satOff val="-22257"/>
              <a:lumOff val="306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solidFill>
            </a:rPr>
            <a:t>Autoaislamiento
Recopilación de datos
y rastreo de cadenas
Planes de emergencia</a:t>
          </a:r>
          <a:endParaRPr lang="de-DE" sz="1600" kern="1200" dirty="0">
            <a:solidFill>
              <a:schemeClr val="tx1"/>
            </a:solidFill>
          </a:endParaRPr>
        </a:p>
      </dsp:txBody>
      <dsp:txXfrm>
        <a:off x="5306297" y="47773"/>
        <a:ext cx="3394110" cy="1271238"/>
      </dsp:txXfrm>
    </dsp:sp>
    <dsp:sp modelId="{D4B015E6-6EA4-4004-B34B-4AEF004D17C9}">
      <dsp:nvSpPr>
        <dsp:cNvPr id="0" name=""/>
        <dsp:cNvSpPr/>
      </dsp:nvSpPr>
      <dsp:spPr>
        <a:xfrm>
          <a:off x="3914308" y="1500076"/>
          <a:ext cx="3325533" cy="3325533"/>
        </a:xfrm>
        <a:prstGeom prst="circularArrow">
          <a:avLst>
            <a:gd name="adj1" fmla="val 4687"/>
            <a:gd name="adj2" fmla="val 299029"/>
            <a:gd name="adj3" fmla="val 2527509"/>
            <a:gd name="adj4" fmla="val 15837053"/>
            <a:gd name="adj5" fmla="val 5469"/>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34C7F6-704C-4CD5-923C-A887A5EEB697}">
      <dsp:nvSpPr>
        <dsp:cNvPr id="0" name=""/>
        <dsp:cNvSpPr/>
      </dsp:nvSpPr>
      <dsp:spPr>
        <a:xfrm>
          <a:off x="2261979" y="861018"/>
          <a:ext cx="2416207" cy="2416207"/>
        </a:xfrm>
        <a:prstGeom prst="leftCircularArrow">
          <a:avLst>
            <a:gd name="adj1" fmla="val 6452"/>
            <a:gd name="adj2" fmla="val 429999"/>
            <a:gd name="adj3" fmla="val 10489124"/>
            <a:gd name="adj4" fmla="val 14837806"/>
            <a:gd name="adj5" fmla="val 7527"/>
          </a:avLst>
        </a:prstGeom>
        <a:solidFill>
          <a:schemeClr val="accent2">
            <a:shade val="90000"/>
            <a:hueOff val="259758"/>
            <a:satOff val="-10912"/>
            <a:lumOff val="141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6EC16B-A5BA-4820-9656-7C0FD12B864A}">
      <dsp:nvSpPr>
        <dsp:cNvPr id="0" name=""/>
        <dsp:cNvSpPr/>
      </dsp:nvSpPr>
      <dsp:spPr>
        <a:xfrm>
          <a:off x="3226662" y="-429983"/>
          <a:ext cx="2605158" cy="2605158"/>
        </a:xfrm>
        <a:prstGeom prst="circularArrow">
          <a:avLst>
            <a:gd name="adj1" fmla="val 5984"/>
            <a:gd name="adj2" fmla="val 394124"/>
            <a:gd name="adj3" fmla="val 13313824"/>
            <a:gd name="adj4" fmla="val 10508221"/>
            <a:gd name="adj5" fmla="val 6981"/>
          </a:avLst>
        </a:prstGeom>
        <a:solidFill>
          <a:schemeClr val="accent2">
            <a:shade val="90000"/>
            <a:hueOff val="519516"/>
            <a:satOff val="-21824"/>
            <a:lumOff val="2832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65F29-4E96-4EF5-9F89-148AC93E904B}">
      <dsp:nvSpPr>
        <dsp:cNvPr id="0" name=""/>
        <dsp:cNvSpPr/>
      </dsp:nvSpPr>
      <dsp:spPr>
        <a:xfrm>
          <a:off x="3321478" y="1776147"/>
          <a:ext cx="2170846" cy="2170846"/>
        </a:xfrm>
        <a:prstGeom prst="gear9">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bg1"/>
              </a:solidFill>
            </a:rPr>
            <a:t>Distanciamiento físico</a:t>
          </a:r>
          <a:endParaRPr lang="de-DE" sz="1400" kern="1200" dirty="0">
            <a:solidFill>
              <a:schemeClr val="bg1"/>
            </a:solidFill>
          </a:endParaRPr>
        </a:p>
      </dsp:txBody>
      <dsp:txXfrm>
        <a:off x="3757915" y="2284657"/>
        <a:ext cx="1297972" cy="1115860"/>
      </dsp:txXfrm>
    </dsp:sp>
    <dsp:sp modelId="{3F1D8BCF-2394-4536-BAA8-FE9B2FF58E14}">
      <dsp:nvSpPr>
        <dsp:cNvPr id="0" name=""/>
        <dsp:cNvSpPr/>
      </dsp:nvSpPr>
      <dsp:spPr>
        <a:xfrm>
          <a:off x="2058440" y="1263038"/>
          <a:ext cx="1578797" cy="1578797"/>
        </a:xfrm>
        <a:prstGeom prst="gear6">
          <a:avLst/>
        </a:prstGeom>
        <a:solidFill>
          <a:schemeClr val="accent2">
            <a:shade val="80000"/>
            <a:hueOff val="259796"/>
            <a:satOff val="-11129"/>
            <a:lumOff val="153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bg1"/>
              </a:solidFill>
            </a:rPr>
            <a:t>Seguridad personal</a:t>
          </a:r>
          <a:endParaRPr lang="de-DE" sz="1400" kern="1200" dirty="0">
            <a:solidFill>
              <a:schemeClr val="bg1"/>
            </a:solidFill>
          </a:endParaRPr>
        </a:p>
      </dsp:txBody>
      <dsp:txXfrm>
        <a:off x="2455907" y="1662907"/>
        <a:ext cx="783863" cy="779059"/>
      </dsp:txXfrm>
    </dsp:sp>
    <dsp:sp modelId="{37AFB81A-8A13-4F0C-86BC-CBE2A043E834}">
      <dsp:nvSpPr>
        <dsp:cNvPr id="0" name=""/>
        <dsp:cNvSpPr/>
      </dsp:nvSpPr>
      <dsp:spPr>
        <a:xfrm rot="20700000">
          <a:off x="2942728" y="173828"/>
          <a:ext cx="1546899" cy="1546899"/>
        </a:xfrm>
        <a:prstGeom prst="gear6">
          <a:avLst/>
        </a:prstGeom>
        <a:solidFill>
          <a:schemeClr val="accent2">
            <a:shade val="80000"/>
            <a:hueOff val="519592"/>
            <a:satOff val="-22257"/>
            <a:lumOff val="306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bg1"/>
              </a:solidFill>
            </a:rPr>
            <a:t>Conceptos de control de infecciones</a:t>
          </a:r>
          <a:endParaRPr lang="de-DE" sz="1400" kern="1200" dirty="0">
            <a:solidFill>
              <a:schemeClr val="bg1"/>
            </a:solidFill>
          </a:endParaRPr>
        </a:p>
      </dsp:txBody>
      <dsp:txXfrm rot="-20700000">
        <a:off x="3282008" y="513109"/>
        <a:ext cx="868338" cy="868338"/>
      </dsp:txXfrm>
    </dsp:sp>
    <dsp:sp modelId="{D4B015E6-6EA4-4004-B34B-4AEF004D17C9}">
      <dsp:nvSpPr>
        <dsp:cNvPr id="0" name=""/>
        <dsp:cNvSpPr/>
      </dsp:nvSpPr>
      <dsp:spPr>
        <a:xfrm>
          <a:off x="3151862" y="1450099"/>
          <a:ext cx="2778683" cy="2778683"/>
        </a:xfrm>
        <a:prstGeom prst="circularArrow">
          <a:avLst>
            <a:gd name="adj1" fmla="val 4688"/>
            <a:gd name="adj2" fmla="val 299029"/>
            <a:gd name="adj3" fmla="val 2510089"/>
            <a:gd name="adj4" fmla="val 15874428"/>
            <a:gd name="adj5" fmla="val 5469"/>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34C7F6-704C-4CD5-923C-A887A5EEB697}">
      <dsp:nvSpPr>
        <dsp:cNvPr id="0" name=""/>
        <dsp:cNvSpPr/>
      </dsp:nvSpPr>
      <dsp:spPr>
        <a:xfrm>
          <a:off x="1778838" y="914771"/>
          <a:ext cx="2018887" cy="2018887"/>
        </a:xfrm>
        <a:prstGeom prst="leftCircularArrow">
          <a:avLst>
            <a:gd name="adj1" fmla="val 6452"/>
            <a:gd name="adj2" fmla="val 429999"/>
            <a:gd name="adj3" fmla="val 10489124"/>
            <a:gd name="adj4" fmla="val 14837806"/>
            <a:gd name="adj5" fmla="val 7527"/>
          </a:avLst>
        </a:prstGeom>
        <a:solidFill>
          <a:schemeClr val="accent2">
            <a:shade val="90000"/>
            <a:hueOff val="259758"/>
            <a:satOff val="-10912"/>
            <a:lumOff val="141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6EC16B-A5BA-4820-9656-7C0FD12B864A}">
      <dsp:nvSpPr>
        <dsp:cNvPr id="0" name=""/>
        <dsp:cNvSpPr/>
      </dsp:nvSpPr>
      <dsp:spPr>
        <a:xfrm>
          <a:off x="2584914" y="-163938"/>
          <a:ext cx="2176767" cy="2176767"/>
        </a:xfrm>
        <a:prstGeom prst="circularArrow">
          <a:avLst>
            <a:gd name="adj1" fmla="val 5984"/>
            <a:gd name="adj2" fmla="val 394124"/>
            <a:gd name="adj3" fmla="val 13313824"/>
            <a:gd name="adj4" fmla="val 10508221"/>
            <a:gd name="adj5" fmla="val 6981"/>
          </a:avLst>
        </a:prstGeom>
        <a:solidFill>
          <a:schemeClr val="accent2">
            <a:shade val="90000"/>
            <a:hueOff val="519516"/>
            <a:satOff val="-21824"/>
            <a:lumOff val="2832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D132E-8BD8-4F42-B7B5-30DB4BA03309}">
      <dsp:nvSpPr>
        <dsp:cNvPr id="0" name=""/>
        <dsp:cNvSpPr/>
      </dsp:nvSpPr>
      <dsp:spPr>
        <a:xfrm>
          <a:off x="4247435" y="1605782"/>
          <a:ext cx="2508413" cy="1342884"/>
        </a:xfrm>
        <a:prstGeom prst="round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de-DE" sz="2400" b="1" kern="1200" dirty="0" err="1">
              <a:solidFill>
                <a:schemeClr val="bg1"/>
              </a:solidFill>
            </a:rPr>
            <a:t>Requisitos</a:t>
          </a:r>
          <a:r>
            <a:rPr lang="de-DE" sz="2400" b="1" kern="1200" dirty="0">
              <a:solidFill>
                <a:schemeClr val="bg1"/>
              </a:solidFill>
            </a:rPr>
            <a:t> </a:t>
          </a:r>
          <a:r>
            <a:rPr lang="de-DE" sz="2400" b="1" kern="1200" dirty="0" err="1">
              <a:solidFill>
                <a:schemeClr val="bg1"/>
              </a:solidFill>
            </a:rPr>
            <a:t>técnicos</a:t>
          </a:r>
          <a:endParaRPr lang="de-DE" sz="2400" b="1" kern="1200" dirty="0">
            <a:solidFill>
              <a:schemeClr val="bg1"/>
            </a:solidFill>
          </a:endParaRPr>
        </a:p>
      </dsp:txBody>
      <dsp:txXfrm>
        <a:off x="4312989" y="1671336"/>
        <a:ext cx="2377305" cy="1211776"/>
      </dsp:txXfrm>
    </dsp:sp>
    <dsp:sp modelId="{0F2E39BB-4669-4E6A-B444-4915DD3DD6C2}">
      <dsp:nvSpPr>
        <dsp:cNvPr id="0" name=""/>
        <dsp:cNvSpPr/>
      </dsp:nvSpPr>
      <dsp:spPr>
        <a:xfrm rot="16200000">
          <a:off x="5242943" y="1347084"/>
          <a:ext cx="517397" cy="0"/>
        </a:xfrm>
        <a:custGeom>
          <a:avLst/>
          <a:gdLst/>
          <a:ahLst/>
          <a:cxnLst/>
          <a:rect l="0" t="0" r="0" b="0"/>
          <a:pathLst>
            <a:path>
              <a:moveTo>
                <a:pt x="0" y="0"/>
              </a:moveTo>
              <a:lnTo>
                <a:pt x="517397" y="0"/>
              </a:lnTo>
            </a:path>
          </a:pathLst>
        </a:custGeom>
        <a:noFill/>
        <a:ln w="15875"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7A77AA-DE11-457A-86EF-0EF24391DC68}">
      <dsp:nvSpPr>
        <dsp:cNvPr id="0" name=""/>
        <dsp:cNvSpPr/>
      </dsp:nvSpPr>
      <dsp:spPr>
        <a:xfrm>
          <a:off x="4265135" y="32315"/>
          <a:ext cx="2473013" cy="1056069"/>
        </a:xfrm>
        <a:prstGeom prst="roundRect">
          <a:avLst/>
        </a:prstGeom>
        <a:solidFill>
          <a:schemeClr val="accent2">
            <a:shade val="80000"/>
            <a:hueOff val="129898"/>
            <a:satOff val="-5564"/>
            <a:lumOff val="76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schemeClr val="bg1"/>
              </a:solidFill>
            </a:rPr>
            <a:t>WiFi Router </a:t>
          </a:r>
          <a:r>
            <a:rPr lang="de-DE" sz="2400" kern="1200" dirty="0" err="1">
              <a:solidFill>
                <a:schemeClr val="bg1"/>
              </a:solidFill>
            </a:rPr>
            <a:t>y</a:t>
          </a:r>
          <a:r>
            <a:rPr lang="de-DE" sz="2400" kern="1200" dirty="0">
              <a:solidFill>
                <a:schemeClr val="bg1"/>
              </a:solidFill>
            </a:rPr>
            <a:t> </a:t>
          </a:r>
          <a:r>
            <a:rPr lang="de-DE" sz="2400" kern="1200" dirty="0" err="1">
              <a:solidFill>
                <a:schemeClr val="bg1"/>
              </a:solidFill>
            </a:rPr>
            <a:t>acceso</a:t>
          </a:r>
          <a:r>
            <a:rPr lang="de-DE" sz="2400" kern="1200" dirty="0">
              <a:solidFill>
                <a:schemeClr val="bg1"/>
              </a:solidFill>
            </a:rPr>
            <a:t> </a:t>
          </a:r>
          <a:r>
            <a:rPr lang="de-DE" sz="2400" kern="1200" dirty="0" err="1">
              <a:solidFill>
                <a:schemeClr val="bg1"/>
              </a:solidFill>
            </a:rPr>
            <a:t>rapido</a:t>
          </a:r>
          <a:r>
            <a:rPr lang="de-DE" sz="2400" kern="1200" dirty="0">
              <a:solidFill>
                <a:schemeClr val="bg1"/>
              </a:solidFill>
            </a:rPr>
            <a:t> a </a:t>
          </a:r>
          <a:r>
            <a:rPr lang="de-DE" sz="2400" kern="1200" dirty="0" err="1">
              <a:solidFill>
                <a:schemeClr val="bg1"/>
              </a:solidFill>
            </a:rPr>
            <a:t>internet</a:t>
          </a:r>
          <a:endParaRPr lang="de-DE" sz="2400" kern="1200" dirty="0">
            <a:solidFill>
              <a:schemeClr val="bg1"/>
            </a:solidFill>
          </a:endParaRPr>
        </a:p>
      </dsp:txBody>
      <dsp:txXfrm>
        <a:off x="4316688" y="83868"/>
        <a:ext cx="2369907" cy="952963"/>
      </dsp:txXfrm>
    </dsp:sp>
    <dsp:sp modelId="{5BB1686D-A0BE-4551-ABC4-861BCD5173F6}">
      <dsp:nvSpPr>
        <dsp:cNvPr id="0" name=""/>
        <dsp:cNvSpPr/>
      </dsp:nvSpPr>
      <dsp:spPr>
        <a:xfrm rot="21589902">
          <a:off x="6755848" y="2273056"/>
          <a:ext cx="329499" cy="0"/>
        </a:xfrm>
        <a:custGeom>
          <a:avLst/>
          <a:gdLst/>
          <a:ahLst/>
          <a:cxnLst/>
          <a:rect l="0" t="0" r="0" b="0"/>
          <a:pathLst>
            <a:path>
              <a:moveTo>
                <a:pt x="0" y="0"/>
              </a:moveTo>
              <a:lnTo>
                <a:pt x="329499" y="0"/>
              </a:lnTo>
            </a:path>
          </a:pathLst>
        </a:custGeom>
        <a:noFill/>
        <a:ln w="15875"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4D632A-2501-4986-B16D-698924F82EE0}">
      <dsp:nvSpPr>
        <dsp:cNvPr id="0" name=""/>
        <dsp:cNvSpPr/>
      </dsp:nvSpPr>
      <dsp:spPr>
        <a:xfrm>
          <a:off x="7085347" y="1818843"/>
          <a:ext cx="2630511" cy="899732"/>
        </a:xfrm>
        <a:prstGeom prst="roundRect">
          <a:avLst/>
        </a:prstGeom>
        <a:solidFill>
          <a:schemeClr val="accent2">
            <a:shade val="80000"/>
            <a:hueOff val="259796"/>
            <a:satOff val="-11129"/>
            <a:lumOff val="153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de-DE" sz="2400" kern="1200" dirty="0" err="1">
              <a:solidFill>
                <a:schemeClr val="bg1"/>
              </a:solidFill>
            </a:rPr>
            <a:t>Proyector</a:t>
          </a:r>
          <a:r>
            <a:rPr lang="de-DE" sz="2400" kern="1200" dirty="0">
              <a:solidFill>
                <a:schemeClr val="bg1"/>
              </a:solidFill>
            </a:rPr>
            <a:t> </a:t>
          </a:r>
          <a:r>
            <a:rPr lang="de-DE" sz="2400" kern="1200" dirty="0" err="1">
              <a:solidFill>
                <a:schemeClr val="bg1"/>
              </a:solidFill>
            </a:rPr>
            <a:t>y</a:t>
          </a:r>
          <a:r>
            <a:rPr lang="de-DE" sz="2400" kern="1200" dirty="0">
              <a:solidFill>
                <a:schemeClr val="bg1"/>
              </a:solidFill>
            </a:rPr>
            <a:t> </a:t>
          </a:r>
          <a:r>
            <a:rPr lang="de-DE" sz="2400" kern="1200" dirty="0" err="1">
              <a:solidFill>
                <a:schemeClr val="bg1"/>
              </a:solidFill>
            </a:rPr>
            <a:t>pantalla</a:t>
          </a:r>
          <a:r>
            <a:rPr lang="de-DE" sz="2400" kern="1200" dirty="0">
              <a:solidFill>
                <a:schemeClr val="bg1"/>
              </a:solidFill>
            </a:rPr>
            <a:t> de </a:t>
          </a:r>
          <a:r>
            <a:rPr lang="de-DE" sz="2400" kern="1200" dirty="0" err="1">
              <a:solidFill>
                <a:schemeClr val="bg1"/>
              </a:solidFill>
            </a:rPr>
            <a:t>proyección</a:t>
          </a:r>
          <a:endParaRPr lang="de-DE" sz="2400" kern="1200" dirty="0">
            <a:solidFill>
              <a:schemeClr val="bg1"/>
            </a:solidFill>
          </a:endParaRPr>
        </a:p>
      </dsp:txBody>
      <dsp:txXfrm>
        <a:off x="7129268" y="1862764"/>
        <a:ext cx="2542669" cy="811890"/>
      </dsp:txXfrm>
    </dsp:sp>
    <dsp:sp modelId="{DC2C7C20-AF7E-4DE5-AF23-9EDB935D4F66}">
      <dsp:nvSpPr>
        <dsp:cNvPr id="0" name=""/>
        <dsp:cNvSpPr/>
      </dsp:nvSpPr>
      <dsp:spPr>
        <a:xfrm rot="5400000">
          <a:off x="5257129" y="3193179"/>
          <a:ext cx="489025" cy="0"/>
        </a:xfrm>
        <a:custGeom>
          <a:avLst/>
          <a:gdLst/>
          <a:ahLst/>
          <a:cxnLst/>
          <a:rect l="0" t="0" r="0" b="0"/>
          <a:pathLst>
            <a:path>
              <a:moveTo>
                <a:pt x="0" y="0"/>
              </a:moveTo>
              <a:lnTo>
                <a:pt x="489025" y="0"/>
              </a:lnTo>
            </a:path>
          </a:pathLst>
        </a:custGeom>
        <a:noFill/>
        <a:ln w="15875"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CEC573-E93D-420C-8247-7A4877EA8925}">
      <dsp:nvSpPr>
        <dsp:cNvPr id="0" name=""/>
        <dsp:cNvSpPr/>
      </dsp:nvSpPr>
      <dsp:spPr>
        <a:xfrm>
          <a:off x="4479263" y="3437692"/>
          <a:ext cx="2044759" cy="899732"/>
        </a:xfrm>
        <a:prstGeom prst="roundRect">
          <a:avLst/>
        </a:prstGeom>
        <a:solidFill>
          <a:schemeClr val="accent2">
            <a:shade val="80000"/>
            <a:hueOff val="389694"/>
            <a:satOff val="-16693"/>
            <a:lumOff val="230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schemeClr val="bg1"/>
              </a:solidFill>
            </a:rPr>
            <a:t>Tablet </a:t>
          </a:r>
          <a:r>
            <a:rPr lang="de-DE" sz="2400" kern="1200" dirty="0" err="1">
              <a:solidFill>
                <a:schemeClr val="bg1"/>
              </a:solidFill>
            </a:rPr>
            <a:t>y</a:t>
          </a:r>
          <a:r>
            <a:rPr lang="de-DE" sz="2400" kern="1200" dirty="0">
              <a:solidFill>
                <a:schemeClr val="bg1"/>
              </a:solidFill>
            </a:rPr>
            <a:t> </a:t>
          </a:r>
          <a:r>
            <a:rPr lang="de-DE" sz="2400" kern="1200" dirty="0" err="1">
              <a:solidFill>
                <a:schemeClr val="bg1"/>
              </a:solidFill>
            </a:rPr>
            <a:t>lápiz</a:t>
          </a:r>
          <a:r>
            <a:rPr lang="de-DE" sz="2400" kern="1200" dirty="0">
              <a:solidFill>
                <a:schemeClr val="bg1"/>
              </a:solidFill>
            </a:rPr>
            <a:t> </a:t>
          </a:r>
          <a:r>
            <a:rPr lang="de-DE" sz="2400" kern="1200" dirty="0" err="1">
              <a:solidFill>
                <a:schemeClr val="bg1"/>
              </a:solidFill>
            </a:rPr>
            <a:t>para</a:t>
          </a:r>
          <a:r>
            <a:rPr lang="de-DE" sz="2400" kern="1200" dirty="0">
              <a:solidFill>
                <a:schemeClr val="bg1"/>
              </a:solidFill>
            </a:rPr>
            <a:t> </a:t>
          </a:r>
          <a:r>
            <a:rPr lang="de-DE" sz="2400" kern="1200" dirty="0" err="1">
              <a:solidFill>
                <a:schemeClr val="bg1"/>
              </a:solidFill>
            </a:rPr>
            <a:t>tablet</a:t>
          </a:r>
          <a:endParaRPr lang="de-DE" sz="2400" kern="1200" dirty="0">
            <a:solidFill>
              <a:schemeClr val="bg1"/>
            </a:solidFill>
          </a:endParaRPr>
        </a:p>
      </dsp:txBody>
      <dsp:txXfrm>
        <a:off x="4523184" y="3481613"/>
        <a:ext cx="1956917" cy="811890"/>
      </dsp:txXfrm>
    </dsp:sp>
    <dsp:sp modelId="{39DE3008-B56A-4FCF-B6CB-45122FCDA4AA}">
      <dsp:nvSpPr>
        <dsp:cNvPr id="0" name=""/>
        <dsp:cNvSpPr/>
      </dsp:nvSpPr>
      <dsp:spPr>
        <a:xfrm rot="10808667">
          <a:off x="3590082" y="2273234"/>
          <a:ext cx="657354" cy="0"/>
        </a:xfrm>
        <a:custGeom>
          <a:avLst/>
          <a:gdLst/>
          <a:ahLst/>
          <a:cxnLst/>
          <a:rect l="0" t="0" r="0" b="0"/>
          <a:pathLst>
            <a:path>
              <a:moveTo>
                <a:pt x="0" y="0"/>
              </a:moveTo>
              <a:lnTo>
                <a:pt x="657354" y="0"/>
              </a:lnTo>
            </a:path>
          </a:pathLst>
        </a:custGeom>
        <a:noFill/>
        <a:ln w="15875"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ADC337-3276-4B4C-8DBF-6298C8426682}">
      <dsp:nvSpPr>
        <dsp:cNvPr id="0" name=""/>
        <dsp:cNvSpPr/>
      </dsp:nvSpPr>
      <dsp:spPr>
        <a:xfrm>
          <a:off x="1838043" y="1820330"/>
          <a:ext cx="1752040" cy="899732"/>
        </a:xfrm>
        <a:prstGeom prst="roundRect">
          <a:avLst/>
        </a:prstGeom>
        <a:solidFill>
          <a:schemeClr val="accent2">
            <a:shade val="80000"/>
            <a:hueOff val="519592"/>
            <a:satOff val="-22257"/>
            <a:lumOff val="306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de-DE" sz="2400" kern="1200" dirty="0" err="1">
              <a:solidFill>
                <a:schemeClr val="bg1"/>
              </a:solidFill>
            </a:rPr>
            <a:t>Micrófono</a:t>
          </a:r>
          <a:endParaRPr lang="de-DE" sz="2400" kern="1200" dirty="0">
            <a:solidFill>
              <a:schemeClr val="bg1"/>
            </a:solidFill>
          </a:endParaRPr>
        </a:p>
      </dsp:txBody>
      <dsp:txXfrm>
        <a:off x="1881964" y="1864251"/>
        <a:ext cx="1664198" cy="81189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DE84B31-454E-45BD-885C-68E949EC4F86}" type="datetime1">
              <a:rPr lang="de-DE" smtClean="0"/>
              <a:t>16.01.22</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de-DE" smtClean="0"/>
              <a:pPr algn="r" rtl="0"/>
              <a:t>‹Nº›</a:t>
            </a:fld>
            <a:endParaRPr lang="de-DE"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r>
              <a:rPr lang="de-DE" dirty="0"/>
              <a:t>​</a:t>
            </a:r>
            <a:fld id="{3B3E61AF-5B78-4D44-BAE6-8A008712095C}" type="datetime1">
              <a:rPr lang="de-DE" smtClean="0"/>
              <a:pPr algn="r"/>
              <a:t>16.01.22</a:t>
            </a:fld>
            <a:r>
              <a:rPr lang="de-DE" dirty="0"/>
              <a:t>​</a:t>
            </a:r>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de-DE" smtClean="0"/>
              <a:pPr/>
              <a:t>‹Nº›</a:t>
            </a:fld>
            <a:endParaRPr lang="de-DE"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r>
              <a:rPr lang="de-DE"/>
              <a:t>​</a:t>
            </a:r>
            <a:fld id="{B7C4225E-112C-46DC-B4A1-DABE3751CAD0}" type="datetime1">
              <a:rPr lang="de" smtClean="0"/>
              <a:pPr/>
              <a:t>16.01.22</a:t>
            </a:fld>
            <a:r>
              <a:t>​</a:t>
            </a:r>
            <a:endParaRPr dirty="0"/>
          </a:p>
        </p:txBody>
      </p:sp>
      <p:sp>
        <p:nvSpPr>
          <p:cNvPr id="5" name="Footer Placeholder 4"/>
          <p:cNvSpPr>
            <a:spLocks noGrp="1"/>
          </p:cNvSpPr>
          <p:nvPr>
            <p:ph type="ftr" sz="quarter" idx="11"/>
          </p:nvPr>
        </p:nvSpPr>
        <p:spPr/>
        <p:txBody>
          <a:bodyPr/>
          <a:lstStyle/>
          <a:p>
            <a:r>
              <a:rPr lang="en-US"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3600" dirty="0">
              <a:solidFill>
                <a:srgbClr val="1F497D"/>
              </a:solidFill>
            </a:endParaRPr>
          </a:p>
          <a:p>
            <a:endParaRPr lang="en-US" dirty="0"/>
          </a:p>
        </p:txBody>
      </p:sp>
      <p:sp>
        <p:nvSpPr>
          <p:cNvPr id="6" name="Slide Number Placeholder 5"/>
          <p:cNvSpPr>
            <a:spLocks noGrp="1"/>
          </p:cNvSpPr>
          <p:nvPr>
            <p:ph type="sldNum" sz="quarter" idx="12"/>
          </p:nvPr>
        </p:nvSpPr>
        <p:spPr/>
        <p:txBody>
          <a:bodyPr/>
          <a:lstStyle/>
          <a:p>
            <a:pPr rtl="0"/>
            <a:fld id="{0FF54DE5-C571-48E8-A5BC-B369434E2F44}" type="slidenum">
              <a:rPr lang="de-DE" smtClean="0"/>
              <a:t>‹Nº›</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BE920823-F7CE-4571-8196-0098CAC4768E}"/>
              </a:ext>
            </a:extLst>
          </p:cNvPr>
          <p:cNvPicPr>
            <a:picLocks noChangeAspect="1"/>
          </p:cNvPicPr>
          <p:nvPr userDrawn="1"/>
        </p:nvPicPr>
        <p:blipFill>
          <a:blip r:embed="rId2"/>
          <a:stretch>
            <a:fillRect/>
          </a:stretch>
        </p:blipFill>
        <p:spPr>
          <a:xfrm>
            <a:off x="9337430" y="277640"/>
            <a:ext cx="2594097" cy="1880634"/>
          </a:xfrm>
          <a:prstGeom prst="rect">
            <a:avLst/>
          </a:prstGeom>
        </p:spPr>
      </p:pic>
      <p:sp>
        <p:nvSpPr>
          <p:cNvPr id="13" name="Untertitel 2">
            <a:extLst>
              <a:ext uri="{FF2B5EF4-FFF2-40B4-BE49-F238E27FC236}">
                <a16:creationId xmlns:a16="http://schemas.microsoft.com/office/drawing/2014/main" id="{7FF4C15B-A19F-4428-B602-417737CC71B4}"/>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4" name="Grafik 13">
            <a:extLst>
              <a:ext uri="{FF2B5EF4-FFF2-40B4-BE49-F238E27FC236}">
                <a16:creationId xmlns:a16="http://schemas.microsoft.com/office/drawing/2014/main" id="{A5514CC5-9F74-410F-9764-C41B9AA117F4}"/>
              </a:ext>
            </a:extLst>
          </p:cNvPr>
          <p:cNvPicPr/>
          <p:nvPr userDrawn="1"/>
        </p:nvPicPr>
        <p:blipFill>
          <a:blip r:embed="rId3"/>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16201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16.01.22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‹Nº›</a:t>
            </a:fld>
            <a:endParaRPr lang="de-DE" dirty="0"/>
          </a:p>
        </p:txBody>
      </p:sp>
      <p:pic>
        <p:nvPicPr>
          <p:cNvPr id="10" name="Grafik 9">
            <a:extLst>
              <a:ext uri="{FF2B5EF4-FFF2-40B4-BE49-F238E27FC236}">
                <a16:creationId xmlns:a16="http://schemas.microsoft.com/office/drawing/2014/main" id="{4FEDA318-2896-4C09-A728-51E22EF517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pic>
        <p:nvPicPr>
          <p:cNvPr id="11" name="Grafik 10">
            <a:extLst>
              <a:ext uri="{FF2B5EF4-FFF2-40B4-BE49-F238E27FC236}">
                <a16:creationId xmlns:a16="http://schemas.microsoft.com/office/drawing/2014/main" id="{312D0061-9B85-4367-9EA3-861A09E1545C}"/>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2" name="Untertitel 2">
            <a:extLst>
              <a:ext uri="{FF2B5EF4-FFF2-40B4-BE49-F238E27FC236}">
                <a16:creationId xmlns:a16="http://schemas.microsoft.com/office/drawing/2014/main" id="{9E8A4AED-0435-48AC-A742-6135DC2CA02B}"/>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3" name="Grafik 12">
            <a:extLst>
              <a:ext uri="{FF2B5EF4-FFF2-40B4-BE49-F238E27FC236}">
                <a16:creationId xmlns:a16="http://schemas.microsoft.com/office/drawing/2014/main" id="{CA30B99D-5893-4EA3-B063-D174FE8ADF81}"/>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365541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elfolie mit Bild">
    <p:spTree>
      <p:nvGrpSpPr>
        <p:cNvPr id="1" name=""/>
        <p:cNvGrpSpPr/>
        <p:nvPr/>
      </p:nvGrpSpPr>
      <p:grpSpPr>
        <a:xfrm>
          <a:off x="0" y="0"/>
          <a:ext cx="0" cy="0"/>
          <a:chOff x="0" y="0"/>
          <a:chExt cx="0" cy="0"/>
        </a:xfrm>
      </p:grpSpPr>
      <p:sp>
        <p:nvSpPr>
          <p:cNvPr id="2" name="Titel 1"/>
          <p:cNvSpPr>
            <a:spLocks noGrp="1"/>
          </p:cNvSpPr>
          <p:nvPr>
            <p:ph type="ctrTitle"/>
          </p:nvPr>
        </p:nvSpPr>
        <p:spPr>
          <a:xfrm>
            <a:off x="1104900" y="2292094"/>
            <a:ext cx="5734050" cy="2219691"/>
          </a:xfrm>
        </p:spPr>
        <p:txBody>
          <a:bodyPr rtlCol="0" anchor="ctr">
            <a:normAutofit/>
          </a:bodyPr>
          <a:lstStyle>
            <a:lvl1pPr algn="l" rtl="0">
              <a:defRPr sz="4000" cap="all" baseline="0"/>
            </a:lvl1pPr>
          </a:lstStyle>
          <a:p>
            <a:pPr rtl="0"/>
            <a:endParaRPr lang="de-DE" noProof="0" dirty="0"/>
          </a:p>
        </p:txBody>
      </p:sp>
      <p:sp>
        <p:nvSpPr>
          <p:cNvPr id="3" name="Untertitel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endParaRPr lang="en-US" dirty="0"/>
          </a:p>
        </p:txBody>
      </p:sp>
      <p:sp>
        <p:nvSpPr>
          <p:cNvPr id="11" name="Bildplatzhalter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de-DE" noProof="0" dirty="0"/>
              <a:t>Bild durch Klicken auf Symbol hinzufügen</a:t>
            </a:r>
          </a:p>
        </p:txBody>
      </p:sp>
      <p:pic>
        <p:nvPicPr>
          <p:cNvPr id="21" name="Grafik 20">
            <a:extLst>
              <a:ext uri="{FF2B5EF4-FFF2-40B4-BE49-F238E27FC236}">
                <a16:creationId xmlns:a16="http://schemas.microsoft.com/office/drawing/2014/main" id="{B331BD96-9573-4FB4-B04D-D2A8938028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sp>
        <p:nvSpPr>
          <p:cNvPr id="6" name="Rechteck 5">
            <a:extLst>
              <a:ext uri="{FF2B5EF4-FFF2-40B4-BE49-F238E27FC236}">
                <a16:creationId xmlns:a16="http://schemas.microsoft.com/office/drawing/2014/main" id="{D79F4F24-D747-4BC4-9B51-3126DE9C8BA3}"/>
              </a:ext>
            </a:extLst>
          </p:cNvPr>
          <p:cNvSpPr/>
          <p:nvPr userDrawn="1"/>
        </p:nvSpPr>
        <p:spPr>
          <a:xfrm>
            <a:off x="2623041" y="5921327"/>
            <a:ext cx="6096000" cy="1046440"/>
          </a:xfrm>
          <a:prstGeom prst="rect">
            <a:avLst/>
          </a:prstGeom>
        </p:spPr>
        <p:txBody>
          <a:bodyPr>
            <a:spAutoFit/>
          </a:bodyPr>
          <a:lstStyle/>
          <a:p>
            <a:pPr algn="ctr"/>
            <a:r>
              <a:rPr lang="en-US"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3600" dirty="0">
              <a:solidFill>
                <a:schemeClr val="bg1"/>
              </a:solidFill>
            </a:endParaRPr>
          </a:p>
          <a:p>
            <a:pPr algn="ctr"/>
            <a:endParaRPr lang="en-US" sz="1200" dirty="0">
              <a:solidFill>
                <a:schemeClr val="bg1"/>
              </a:solidFill>
            </a:endParaRPr>
          </a:p>
        </p:txBody>
      </p:sp>
      <p:pic>
        <p:nvPicPr>
          <p:cNvPr id="10" name="Grafik 9">
            <a:extLst>
              <a:ext uri="{FF2B5EF4-FFF2-40B4-BE49-F238E27FC236}">
                <a16:creationId xmlns:a16="http://schemas.microsoft.com/office/drawing/2014/main" id="{BC71516D-DAA5-47FB-B6B4-30FB8A55BB5A}"/>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2" name="Untertitel 2">
            <a:extLst>
              <a:ext uri="{FF2B5EF4-FFF2-40B4-BE49-F238E27FC236}">
                <a16:creationId xmlns:a16="http://schemas.microsoft.com/office/drawing/2014/main" id="{F5864BAB-5091-422E-92AB-AD41005A96FA}"/>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3" name="Grafik 12">
            <a:extLst>
              <a:ext uri="{FF2B5EF4-FFF2-40B4-BE49-F238E27FC236}">
                <a16:creationId xmlns:a16="http://schemas.microsoft.com/office/drawing/2014/main" id="{B27CEBE5-58AB-4F2D-B994-5256965C8598}"/>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298229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97280" y="6459785"/>
            <a:ext cx="2472271" cy="365125"/>
          </a:xfrm>
        </p:spPr>
        <p:txBody>
          <a:bodyPr/>
          <a:lstStyle/>
          <a:p>
            <a:r>
              <a:rPr lang="de-DE" dirty="0"/>
              <a:t>​</a:t>
            </a:r>
            <a:fld id="{94ECE08C-AB13-4023-92C4-6508B5611553}" type="datetime1">
              <a:rPr lang="de-DE" smtClean="0"/>
              <a:pPr/>
              <a:t>16.01.22</a:t>
            </a:fld>
            <a:r>
              <a:rPr lang="de-DE" dirty="0"/>
              <a:t>​</a:t>
            </a:r>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‹Nº›</a:t>
            </a:fld>
            <a:endParaRPr lang="de-DE" dirty="0"/>
          </a:p>
        </p:txBody>
      </p:sp>
    </p:spTree>
    <p:extLst>
      <p:ext uri="{BB962C8B-B14F-4D97-AF65-F5344CB8AC3E}">
        <p14:creationId xmlns:p14="http://schemas.microsoft.com/office/powerpoint/2010/main" val="31172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16.01.22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‹Nº›</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8A92D6B6-92F3-454C-BAEF-663E7610A180}"/>
              </a:ext>
            </a:extLst>
          </p:cNvPr>
          <p:cNvPicPr>
            <a:picLocks noChangeAspect="1"/>
          </p:cNvPicPr>
          <p:nvPr userDrawn="1"/>
        </p:nvPicPr>
        <p:blipFill>
          <a:blip r:embed="rId2"/>
          <a:stretch>
            <a:fillRect/>
          </a:stretch>
        </p:blipFill>
        <p:spPr>
          <a:xfrm>
            <a:off x="9337430" y="277640"/>
            <a:ext cx="2594097" cy="1880634"/>
          </a:xfrm>
          <a:prstGeom prst="rect">
            <a:avLst/>
          </a:prstGeom>
        </p:spPr>
      </p:pic>
      <p:sp>
        <p:nvSpPr>
          <p:cNvPr id="12" name="Untertitel 2">
            <a:extLst>
              <a:ext uri="{FF2B5EF4-FFF2-40B4-BE49-F238E27FC236}">
                <a16:creationId xmlns:a16="http://schemas.microsoft.com/office/drawing/2014/main" id="{A7D8AC64-6727-4A75-8D97-0AFE04820220}"/>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3" name="Grafik 12">
            <a:extLst>
              <a:ext uri="{FF2B5EF4-FFF2-40B4-BE49-F238E27FC236}">
                <a16:creationId xmlns:a16="http://schemas.microsoft.com/office/drawing/2014/main" id="{8FCD6719-4FBF-4800-89A4-207C503F8C7C}"/>
              </a:ext>
            </a:extLst>
          </p:cNvPr>
          <p:cNvPicPr/>
          <p:nvPr userDrawn="1"/>
        </p:nvPicPr>
        <p:blipFill>
          <a:blip r:embed="rId3"/>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129259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a:t>
            </a:r>
            <a:fld id="{94ECE08C-AB13-4023-92C4-6508B5611553}" type="datetime1">
              <a:rPr lang="de-DE" smtClean="0"/>
              <a:pPr/>
              <a:t>16.01.22</a:t>
            </a:fld>
            <a:r>
              <a:rPr lang="de-DE"/>
              <a:t>​</a:t>
            </a:r>
            <a:endParaRPr lang="de-DE" dirty="0"/>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fld id="{0FF54DE5-C571-48E8-A5BC-B369434E2F44}" type="slidenum">
              <a:rPr lang="de-DE" smtClean="0"/>
              <a:pPr/>
              <a:t>‹Nº›</a:t>
            </a:fld>
            <a:endParaRPr lang="de-DE" dirty="0"/>
          </a:p>
        </p:txBody>
      </p:sp>
    </p:spTree>
    <p:extLst>
      <p:ext uri="{BB962C8B-B14F-4D97-AF65-F5344CB8AC3E}">
        <p14:creationId xmlns:p14="http://schemas.microsoft.com/office/powerpoint/2010/main" val="63706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a:t>
            </a:r>
            <a:fld id="{94ECE08C-AB13-4023-92C4-6508B5611553}" type="datetime1">
              <a:rPr lang="de-DE" smtClean="0"/>
              <a:pPr/>
              <a:t>16.01.22</a:t>
            </a:fld>
            <a:r>
              <a:rPr lang="de-DE"/>
              <a:t>​</a:t>
            </a:r>
            <a:endParaRPr lang="de-DE" dirty="0"/>
          </a:p>
        </p:txBody>
      </p:sp>
      <p:sp>
        <p:nvSpPr>
          <p:cNvPr id="8" name="Footer Placeholder 7"/>
          <p:cNvSpPr>
            <a:spLocks noGrp="1"/>
          </p:cNvSpPr>
          <p:nvPr>
            <p:ph type="ftr" sz="quarter" idx="11"/>
          </p:nvPr>
        </p:nvSpPr>
        <p:spPr/>
        <p:txBody>
          <a:bodyPr/>
          <a:lstStyle/>
          <a:p>
            <a:pPr rtl="0"/>
            <a:endParaRPr lang="de-DE" noProof="0" dirty="0"/>
          </a:p>
        </p:txBody>
      </p:sp>
      <p:sp>
        <p:nvSpPr>
          <p:cNvPr id="9" name="Slide Number Placeholder 8"/>
          <p:cNvSpPr>
            <a:spLocks noGrp="1"/>
          </p:cNvSpPr>
          <p:nvPr>
            <p:ph type="sldNum" sz="quarter" idx="12"/>
          </p:nvPr>
        </p:nvSpPr>
        <p:spPr/>
        <p:txBody>
          <a:bodyPr/>
          <a:lstStyle/>
          <a:p>
            <a:fld id="{0FF54DE5-C571-48E8-A5BC-B369434E2F44}" type="slidenum">
              <a:rPr lang="de-DE" smtClean="0"/>
              <a:pPr/>
              <a:t>‹Nº›</a:t>
            </a:fld>
            <a:endParaRPr lang="de-DE" dirty="0"/>
          </a:p>
        </p:txBody>
      </p:sp>
    </p:spTree>
    <p:extLst>
      <p:ext uri="{BB962C8B-B14F-4D97-AF65-F5344CB8AC3E}">
        <p14:creationId xmlns:p14="http://schemas.microsoft.com/office/powerpoint/2010/main" val="194054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DE"/>
              <a:t>​</a:t>
            </a:r>
            <a:fld id="{E03E6F61-7EE4-4641-A632-E37B8E3AFCCD}" type="datetime1">
              <a:rPr lang="de" smtClean="0"/>
              <a:pPr/>
              <a:t>16.01.22</a:t>
            </a:fld>
            <a:r>
              <a:t>​</a:t>
            </a:r>
            <a:endParaRPr dirty="0"/>
          </a:p>
        </p:txBody>
      </p:sp>
      <p:sp>
        <p:nvSpPr>
          <p:cNvPr id="4" name="Footer Placeholder 3"/>
          <p:cNvSpPr>
            <a:spLocks noGrp="1"/>
          </p:cNvSpPr>
          <p:nvPr>
            <p:ph type="ftr" sz="quarter" idx="11"/>
          </p:nvPr>
        </p:nvSpPr>
        <p:spPr/>
        <p:txBody>
          <a:bodyPr/>
          <a:lstStyle/>
          <a:p>
            <a:pPr rtl="0"/>
            <a:endParaRPr lang="de-DE"/>
          </a:p>
        </p:txBody>
      </p:sp>
      <p:sp>
        <p:nvSpPr>
          <p:cNvPr id="5" name="Slide Number Placeholder 4"/>
          <p:cNvSpPr>
            <a:spLocks noGrp="1"/>
          </p:cNvSpPr>
          <p:nvPr>
            <p:ph type="sldNum" sz="quarter" idx="12"/>
          </p:nvPr>
        </p:nvSpPr>
        <p:spPr/>
        <p:txBody>
          <a:bodyPr/>
          <a:lstStyle/>
          <a:p>
            <a:pPr rtl="0"/>
            <a:fld id="{0FF54DE5-C571-48E8-A5BC-B369434E2F44}" type="slidenum">
              <a:rPr lang="de-DE" smtClean="0"/>
              <a:t>‹Nº›</a:t>
            </a:fld>
            <a:endParaRPr lang="de-DE" dirty="0"/>
          </a:p>
        </p:txBody>
      </p:sp>
      <p:pic>
        <p:nvPicPr>
          <p:cNvPr id="6" name="Grafik 5">
            <a:extLst>
              <a:ext uri="{FF2B5EF4-FFF2-40B4-BE49-F238E27FC236}">
                <a16:creationId xmlns:a16="http://schemas.microsoft.com/office/drawing/2014/main" id="{2FDA0C41-24D6-40F1-A679-2886CEA5C5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spTree>
    <p:extLst>
      <p:ext uri="{BB962C8B-B14F-4D97-AF65-F5344CB8AC3E}">
        <p14:creationId xmlns:p14="http://schemas.microsoft.com/office/powerpoint/2010/main" val="316473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de-DE"/>
              <a:t>​</a:t>
            </a:r>
            <a:fld id="{B359ED08-3DAD-4873-BEAE-E00CBB3C2D85}" type="datetime1">
              <a:rPr lang="de" smtClean="0"/>
              <a:pPr/>
              <a:t>16.01.22</a:t>
            </a:fld>
            <a:r>
              <a:t>​</a:t>
            </a:r>
            <a:endParaRPr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de-DE"/>
          </a:p>
        </p:txBody>
      </p:sp>
      <p:sp>
        <p:nvSpPr>
          <p:cNvPr id="9" name="Slide Number Placeholder 8"/>
          <p:cNvSpPr>
            <a:spLocks noGrp="1"/>
          </p:cNvSpPr>
          <p:nvPr>
            <p:ph type="sldNum" sz="quarter" idx="12"/>
          </p:nvPr>
        </p:nvSpPr>
        <p:spPr/>
        <p:txBody>
          <a:bodyPr/>
          <a:lstStyle/>
          <a:p>
            <a:pPr rtl="0"/>
            <a:fld id="{0FF54DE5-C571-48E8-A5BC-B369434E2F44}" type="slidenum">
              <a:rPr lang="de-DE" smtClean="0"/>
              <a:t>‹Nº›</a:t>
            </a:fld>
            <a:endParaRPr lang="de-DE" dirty="0"/>
          </a:p>
        </p:txBody>
      </p:sp>
      <p:pic>
        <p:nvPicPr>
          <p:cNvPr id="11" name="Grafik 10">
            <a:extLst>
              <a:ext uri="{FF2B5EF4-FFF2-40B4-BE49-F238E27FC236}">
                <a16:creationId xmlns:a16="http://schemas.microsoft.com/office/drawing/2014/main" id="{324B9EEA-1752-4BA7-87E8-B8461B725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15" y="5917677"/>
            <a:ext cx="1061484" cy="400384"/>
          </a:xfrm>
          <a:prstGeom prst="rect">
            <a:avLst/>
          </a:prstGeom>
        </p:spPr>
      </p:pic>
      <p:pic>
        <p:nvPicPr>
          <p:cNvPr id="13" name="Grafik 12">
            <a:extLst>
              <a:ext uri="{FF2B5EF4-FFF2-40B4-BE49-F238E27FC236}">
                <a16:creationId xmlns:a16="http://schemas.microsoft.com/office/drawing/2014/main" id="{B8D1BAFF-CA2B-44E4-A674-5B6068F46E98}"/>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4" name="Untertitel 2">
            <a:extLst>
              <a:ext uri="{FF2B5EF4-FFF2-40B4-BE49-F238E27FC236}">
                <a16:creationId xmlns:a16="http://schemas.microsoft.com/office/drawing/2014/main" id="{B1266D2C-DFEE-4E94-A120-E785786FC277}"/>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2" name="Grafik 11">
            <a:extLst>
              <a:ext uri="{FF2B5EF4-FFF2-40B4-BE49-F238E27FC236}">
                <a16:creationId xmlns:a16="http://schemas.microsoft.com/office/drawing/2014/main" id="{3234369C-67BB-4B23-A6FB-6E089552A7A0}"/>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6078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de-DE"/>
              <a:t>​</a:t>
            </a:r>
            <a:fld id="{94ECE08C-AB13-4023-92C4-6508B5611553}" type="datetime1">
              <a:rPr lang="de-DE" smtClean="0"/>
              <a:pPr/>
              <a:t>16.01.22</a:t>
            </a:fld>
            <a:r>
              <a:rPr lang="de-DE"/>
              <a:t>​</a:t>
            </a:r>
            <a:endParaRPr lang="de-DE"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de-DE"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F54DE5-C571-48E8-A5BC-B369434E2F44}" type="slidenum">
              <a:rPr lang="de-DE" smtClean="0"/>
              <a:pPr/>
              <a:t>‹Nº›</a:t>
            </a:fld>
            <a:endParaRPr lang="de-DE" dirty="0"/>
          </a:p>
        </p:txBody>
      </p:sp>
      <p:pic>
        <p:nvPicPr>
          <p:cNvPr id="12" name="Grafik 11">
            <a:extLst>
              <a:ext uri="{FF2B5EF4-FFF2-40B4-BE49-F238E27FC236}">
                <a16:creationId xmlns:a16="http://schemas.microsoft.com/office/drawing/2014/main" id="{46DE0C15-325B-4B66-B685-550A0BDB5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pic>
        <p:nvPicPr>
          <p:cNvPr id="13" name="Grafik 12">
            <a:extLst>
              <a:ext uri="{FF2B5EF4-FFF2-40B4-BE49-F238E27FC236}">
                <a16:creationId xmlns:a16="http://schemas.microsoft.com/office/drawing/2014/main" id="{5F85A34F-CE04-4BE0-B851-8EB6D5AD9FAC}"/>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4" name="Untertitel 2">
            <a:extLst>
              <a:ext uri="{FF2B5EF4-FFF2-40B4-BE49-F238E27FC236}">
                <a16:creationId xmlns:a16="http://schemas.microsoft.com/office/drawing/2014/main" id="{F3929FCD-BD32-4369-835F-EA62DDA3D482}"/>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5" name="Grafik 14">
            <a:extLst>
              <a:ext uri="{FF2B5EF4-FFF2-40B4-BE49-F238E27FC236}">
                <a16:creationId xmlns:a16="http://schemas.microsoft.com/office/drawing/2014/main" id="{86CA6B33-8F33-49F4-858B-B3DD533E7868}"/>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375331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16.01.22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‹Nº›</a:t>
            </a:fld>
            <a:endParaRPr lang="de-DE" dirty="0"/>
          </a:p>
        </p:txBody>
      </p:sp>
    </p:spTree>
    <p:extLst>
      <p:ext uri="{BB962C8B-B14F-4D97-AF65-F5344CB8AC3E}">
        <p14:creationId xmlns:p14="http://schemas.microsoft.com/office/powerpoint/2010/main" val="78573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de-DE"/>
              <a:t>​</a:t>
            </a:r>
            <a:fld id="{94ECE08C-AB13-4023-92C4-6508B5611553}" type="datetime1">
              <a:rPr lang="de-DE" smtClean="0"/>
              <a:pPr/>
              <a:t>16.01.22</a:t>
            </a:fld>
            <a:r>
              <a:rPr lang="de-DE"/>
              <a:t>​</a:t>
            </a:r>
            <a:endParaRPr lang="de-DE"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de-DE"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F54DE5-C571-48E8-A5BC-B369434E2F44}" type="slidenum">
              <a:rPr lang="de-DE" smtClean="0"/>
              <a:pPr/>
              <a:t>‹Nº›</a:t>
            </a:fld>
            <a:endParaRPr lang="de-DE"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72446FF5-B0A1-4CED-8527-53B2C36756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pic>
        <p:nvPicPr>
          <p:cNvPr id="8" name="Grafik 7">
            <a:extLst>
              <a:ext uri="{FF2B5EF4-FFF2-40B4-BE49-F238E27FC236}">
                <a16:creationId xmlns:a16="http://schemas.microsoft.com/office/drawing/2014/main" id="{0F15DBA9-8FD9-442A-93D7-3BA9C8395B31}"/>
              </a:ext>
            </a:extLst>
          </p:cNvPr>
          <p:cNvPicPr>
            <a:picLocks noChangeAspect="1"/>
          </p:cNvPicPr>
          <p:nvPr userDrawn="1"/>
        </p:nvPicPr>
        <p:blipFill>
          <a:blip r:embed="rId14"/>
          <a:stretch>
            <a:fillRect/>
          </a:stretch>
        </p:blipFill>
        <p:spPr>
          <a:xfrm>
            <a:off x="9337430" y="277640"/>
            <a:ext cx="2594097" cy="1880634"/>
          </a:xfrm>
          <a:prstGeom prst="rect">
            <a:avLst/>
          </a:prstGeom>
        </p:spPr>
      </p:pic>
      <p:sp>
        <p:nvSpPr>
          <p:cNvPr id="15" name="Untertitel 2">
            <a:extLst>
              <a:ext uri="{FF2B5EF4-FFF2-40B4-BE49-F238E27FC236}">
                <a16:creationId xmlns:a16="http://schemas.microsoft.com/office/drawing/2014/main" id="{C796B178-E15A-444B-A8BA-54BCAFDC215E}"/>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4" name="Grafik 13">
            <a:extLst>
              <a:ext uri="{FF2B5EF4-FFF2-40B4-BE49-F238E27FC236}">
                <a16:creationId xmlns:a16="http://schemas.microsoft.com/office/drawing/2014/main" id="{0F7588D5-FBFF-4B77-94D8-5C8CFEABB542}"/>
              </a:ext>
            </a:extLst>
          </p:cNvPr>
          <p:cNvPicPr/>
          <p:nvPr userDrawn="1"/>
        </p:nvPicPr>
        <p:blipFill>
          <a:blip r:embed="rId15"/>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70070416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praxistipps.chip.de/was-ist-streaming-einfach-erklaert_4125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praxistipps.chip.de/was-ist-streaming-einfach-erklaert_4125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A5EC6-C8A9-436A-A069-FA6B69A1E808}"/>
              </a:ext>
            </a:extLst>
          </p:cNvPr>
          <p:cNvSpPr>
            <a:spLocks noGrp="1"/>
          </p:cNvSpPr>
          <p:nvPr>
            <p:ph type="title"/>
          </p:nvPr>
        </p:nvSpPr>
        <p:spPr/>
        <p:txBody>
          <a:bodyPr/>
          <a:lstStyle/>
          <a:p>
            <a:r>
              <a:rPr lang="de-DE" dirty="0"/>
              <a:t>SAFE </a:t>
            </a:r>
            <a:br>
              <a:rPr lang="de-DE" dirty="0"/>
            </a:br>
            <a:r>
              <a:rPr lang="de-DE" sz="2800" dirty="0"/>
              <a:t>Streaming </a:t>
            </a:r>
            <a:r>
              <a:rPr lang="de-DE" sz="2800" dirty="0" err="1"/>
              <a:t>Approaches</a:t>
            </a:r>
            <a:r>
              <a:rPr lang="de-DE" sz="2800" dirty="0"/>
              <a:t> </a:t>
            </a:r>
            <a:r>
              <a:rPr lang="de-DE" sz="2800" dirty="0" err="1"/>
              <a:t>for</a:t>
            </a:r>
            <a:r>
              <a:rPr lang="de-DE" sz="2800" dirty="0"/>
              <a:t> Europe </a:t>
            </a:r>
            <a:endParaRPr lang="de-DE" dirty="0"/>
          </a:p>
        </p:txBody>
      </p:sp>
      <p:sp>
        <p:nvSpPr>
          <p:cNvPr id="3" name="Inhaltsplatzhalter 2">
            <a:extLst>
              <a:ext uri="{FF2B5EF4-FFF2-40B4-BE49-F238E27FC236}">
                <a16:creationId xmlns:a16="http://schemas.microsoft.com/office/drawing/2014/main" id="{1A7B7185-57EC-45F2-8C25-1C15CE431D16}"/>
              </a:ext>
            </a:extLst>
          </p:cNvPr>
          <p:cNvSpPr>
            <a:spLocks noGrp="1"/>
          </p:cNvSpPr>
          <p:nvPr>
            <p:ph idx="1"/>
          </p:nvPr>
        </p:nvSpPr>
        <p:spPr/>
        <p:txBody>
          <a:bodyPr/>
          <a:lstStyle/>
          <a:p>
            <a:pPr marL="0" indent="0">
              <a:buNone/>
            </a:pPr>
            <a:r>
              <a:rPr lang="de-DE" dirty="0"/>
              <a:t> </a:t>
            </a:r>
          </a:p>
        </p:txBody>
      </p:sp>
      <p:sp>
        <p:nvSpPr>
          <p:cNvPr id="4" name="Textplatzhalter 3">
            <a:extLst>
              <a:ext uri="{FF2B5EF4-FFF2-40B4-BE49-F238E27FC236}">
                <a16:creationId xmlns:a16="http://schemas.microsoft.com/office/drawing/2014/main" id="{445F444D-6F84-444E-8423-2332A5B64263}"/>
              </a:ext>
            </a:extLst>
          </p:cNvPr>
          <p:cNvSpPr>
            <a:spLocks noGrp="1"/>
          </p:cNvSpPr>
          <p:nvPr>
            <p:ph type="body" sz="half" idx="2"/>
          </p:nvPr>
        </p:nvSpPr>
        <p:spPr/>
        <p:txBody>
          <a:bodyPr>
            <a:normAutofit/>
          </a:bodyPr>
          <a:lstStyle/>
          <a:p>
            <a:r>
              <a:rPr lang="en-US" b="1" i="1" dirty="0" err="1"/>
              <a:t>Número</a:t>
            </a:r>
            <a:r>
              <a:rPr lang="en-US" b="1" i="1" dirty="0"/>
              <a:t> de </a:t>
            </a:r>
            <a:r>
              <a:rPr lang="en-US" b="1" i="1" dirty="0" err="1"/>
              <a:t>referencia</a:t>
            </a:r>
            <a:r>
              <a:rPr lang="en-US" b="1" i="1" dirty="0"/>
              <a:t>:</a:t>
            </a:r>
            <a:br>
              <a:rPr lang="en-US" b="1" i="1" dirty="0"/>
            </a:br>
            <a:r>
              <a:rPr lang="en-US" b="1" i="1" dirty="0"/>
              <a:t>2020-1-DE03-KA226-SCH-093590</a:t>
            </a:r>
            <a:endParaRPr lang="de-DE" b="1" dirty="0"/>
          </a:p>
          <a:p>
            <a:r>
              <a:rPr lang="de-DE" b="1" i="1" dirty="0" err="1"/>
              <a:t>Número</a:t>
            </a:r>
            <a:r>
              <a:rPr lang="de-DE" b="1" i="1" dirty="0"/>
              <a:t> de </a:t>
            </a:r>
            <a:r>
              <a:rPr lang="de-DE" b="1" i="1" dirty="0" err="1"/>
              <a:t>archivo</a:t>
            </a:r>
            <a:r>
              <a:rPr lang="de-DE" b="1" i="1" dirty="0"/>
              <a:t>:</a:t>
            </a:r>
            <a:br>
              <a:rPr lang="de-DE" b="1" i="1" dirty="0"/>
            </a:br>
            <a:r>
              <a:rPr lang="de-DE" b="1" i="1" dirty="0"/>
              <a:t>VG-226-IN-NW-20-24-093590</a:t>
            </a:r>
            <a:endParaRPr lang="de-DE" b="1" dirty="0"/>
          </a:p>
          <a:p>
            <a:r>
              <a:rPr lang="de-DE" b="1" dirty="0" err="1"/>
              <a:t>Duración</a:t>
            </a:r>
            <a:r>
              <a:rPr lang="de-DE" b="1" dirty="0"/>
              <a:t>: </a:t>
            </a:r>
          </a:p>
          <a:p>
            <a:r>
              <a:rPr lang="de-DE" b="1"/>
              <a:t>01.03.2021 a </a:t>
            </a:r>
            <a:r>
              <a:rPr lang="de-DE" b="1" dirty="0"/>
              <a:t>28.02.2023 (24 </a:t>
            </a:r>
            <a:r>
              <a:rPr lang="en-GB" b="1" dirty="0"/>
              <a:t>meses</a:t>
            </a:r>
            <a:r>
              <a:rPr lang="de-DE" b="1" dirty="0"/>
              <a:t>) </a:t>
            </a:r>
          </a:p>
          <a:p>
            <a:endParaRPr lang="de-DE" b="1" dirty="0"/>
          </a:p>
        </p:txBody>
      </p:sp>
      <p:sp>
        <p:nvSpPr>
          <p:cNvPr id="5" name="Rechteck 4">
            <a:extLst>
              <a:ext uri="{FF2B5EF4-FFF2-40B4-BE49-F238E27FC236}">
                <a16:creationId xmlns:a16="http://schemas.microsoft.com/office/drawing/2014/main" id="{F1F7DB5D-D45E-47A8-9E8B-FD8C529D2427}"/>
              </a:ext>
            </a:extLst>
          </p:cNvPr>
          <p:cNvSpPr/>
          <p:nvPr/>
        </p:nvSpPr>
        <p:spPr>
          <a:xfrm>
            <a:off x="4326827" y="1737359"/>
            <a:ext cx="6672605" cy="2862322"/>
          </a:xfrm>
          <a:prstGeom prst="rect">
            <a:avLst/>
          </a:prstGeom>
        </p:spPr>
        <p:txBody>
          <a:bodyPr wrap="square">
            <a:spAutoFit/>
          </a:bodyPr>
          <a:lstStyle/>
          <a:p>
            <a:r>
              <a:rPr lang="en-US" b="1" dirty="0" err="1"/>
              <a:t>Aspecto</a:t>
            </a:r>
            <a:r>
              <a:rPr lang="en-US" b="1" dirty="0"/>
              <a:t> (1): Plataforma Streaming</a:t>
            </a:r>
          </a:p>
          <a:p>
            <a:endParaRPr lang="de-DE" dirty="0"/>
          </a:p>
          <a:p>
            <a:pPr lvl="0"/>
            <a:r>
              <a:rPr lang="en-US" dirty="0" err="1"/>
              <a:t>Módulo</a:t>
            </a:r>
            <a:r>
              <a:rPr lang="en-US" dirty="0"/>
              <a:t> 1: Streaming es </a:t>
            </a:r>
            <a:r>
              <a:rPr lang="en-US" dirty="0" err="1"/>
              <a:t>fácil</a:t>
            </a:r>
            <a:r>
              <a:rPr lang="en-US" dirty="0"/>
              <a:t>: </a:t>
            </a:r>
            <a:r>
              <a:rPr lang="en-US" dirty="0" err="1"/>
              <a:t>Plataformas</a:t>
            </a:r>
            <a:r>
              <a:rPr lang="en-US" dirty="0"/>
              <a:t> de streaming y </a:t>
            </a:r>
            <a:r>
              <a:rPr lang="en-US" dirty="0" err="1"/>
              <a:t>su</a:t>
            </a:r>
            <a:r>
              <a:rPr lang="en-US" dirty="0"/>
              <a:t> </a:t>
            </a:r>
            <a:r>
              <a:rPr lang="en-US" dirty="0" err="1"/>
              <a:t>uso</a:t>
            </a:r>
            <a:r>
              <a:rPr lang="en-US" dirty="0"/>
              <a:t> para la </a:t>
            </a:r>
            <a:r>
              <a:rPr lang="en-US" dirty="0" err="1"/>
              <a:t>educación</a:t>
            </a:r>
            <a:r>
              <a:rPr lang="en-US" dirty="0"/>
              <a:t> escolar</a:t>
            </a:r>
          </a:p>
          <a:p>
            <a:pPr lvl="0"/>
            <a:endParaRPr lang="en-US" dirty="0"/>
          </a:p>
          <a:p>
            <a:pPr lvl="0"/>
            <a:r>
              <a:rPr lang="en-US" dirty="0" err="1"/>
              <a:t>Módulo</a:t>
            </a:r>
            <a:r>
              <a:rPr lang="en-US" dirty="0"/>
              <a:t> 2: </a:t>
            </a:r>
            <a:r>
              <a:rPr lang="en-US" dirty="0" err="1"/>
              <a:t>Cómo</a:t>
            </a:r>
            <a:r>
              <a:rPr lang="en-US" dirty="0"/>
              <a:t> </a:t>
            </a:r>
            <a:r>
              <a:rPr lang="en-US" dirty="0" err="1"/>
              <a:t>transmitir</a:t>
            </a:r>
            <a:r>
              <a:rPr lang="en-US" dirty="0"/>
              <a:t>: </a:t>
            </a:r>
            <a:r>
              <a:rPr lang="en-US" dirty="0" err="1"/>
              <a:t>Introducción</a:t>
            </a:r>
            <a:r>
              <a:rPr lang="en-US" dirty="0"/>
              <a:t> a Twitch </a:t>
            </a:r>
            <a:r>
              <a:rPr lang="en-US" dirty="0" err="1"/>
              <a:t>como</a:t>
            </a:r>
            <a:r>
              <a:rPr lang="en-US" dirty="0"/>
              <a:t> </a:t>
            </a:r>
            <a:r>
              <a:rPr lang="en-US" dirty="0" err="1"/>
              <a:t>ejemplo</a:t>
            </a:r>
            <a:r>
              <a:rPr lang="en-US" dirty="0"/>
              <a:t> de una </a:t>
            </a:r>
            <a:r>
              <a:rPr lang="en-US" dirty="0" err="1"/>
              <a:t>plataforma</a:t>
            </a:r>
            <a:r>
              <a:rPr lang="en-US" dirty="0"/>
              <a:t> de </a:t>
            </a:r>
            <a:r>
              <a:rPr lang="en-US" dirty="0" err="1"/>
              <a:t>transmisión</a:t>
            </a:r>
            <a:r>
              <a:rPr lang="en-US" dirty="0"/>
              <a:t> </a:t>
            </a:r>
            <a:r>
              <a:rPr lang="en-US" dirty="0" err="1"/>
              <a:t>en</a:t>
            </a:r>
            <a:r>
              <a:rPr lang="en-US" dirty="0"/>
              <a:t> </a:t>
            </a:r>
            <a:r>
              <a:rPr lang="en-US" dirty="0" err="1"/>
              <a:t>ejecución</a:t>
            </a:r>
            <a:endParaRPr lang="en-US" dirty="0"/>
          </a:p>
          <a:p>
            <a:pPr lvl="0"/>
            <a:endParaRPr lang="en-US" dirty="0"/>
          </a:p>
          <a:p>
            <a:pPr lvl="0"/>
            <a:r>
              <a:rPr lang="en-US" dirty="0" err="1"/>
              <a:t>Módulo</a:t>
            </a:r>
            <a:r>
              <a:rPr lang="en-US" dirty="0"/>
              <a:t> 3: </a:t>
            </a:r>
            <a:r>
              <a:rPr lang="en-US" dirty="0" err="1"/>
              <a:t>Vamos</a:t>
            </a:r>
            <a:r>
              <a:rPr lang="en-US" dirty="0"/>
              <a:t> a </a:t>
            </a:r>
            <a:r>
              <a:rPr lang="en-US"/>
              <a:t>conectarnos: </a:t>
            </a:r>
            <a:r>
              <a:rPr lang="en-US" dirty="0" err="1"/>
              <a:t>conectando</a:t>
            </a:r>
            <a:r>
              <a:rPr lang="en-US" dirty="0"/>
              <a:t> </a:t>
            </a:r>
            <a:r>
              <a:rPr lang="en-US" dirty="0" err="1"/>
              <a:t>plataformas</a:t>
            </a:r>
            <a:r>
              <a:rPr lang="en-US" dirty="0"/>
              <a:t> de </a:t>
            </a:r>
            <a:r>
              <a:rPr lang="en-US" dirty="0" err="1"/>
              <a:t>transmisión</a:t>
            </a:r>
            <a:r>
              <a:rPr lang="en-US" dirty="0"/>
              <a:t> por maestros</a:t>
            </a:r>
          </a:p>
        </p:txBody>
      </p:sp>
      <p:sp>
        <p:nvSpPr>
          <p:cNvPr id="6" name="Inhaltsplatzhalter 2">
            <a:extLst>
              <a:ext uri="{FF2B5EF4-FFF2-40B4-BE49-F238E27FC236}">
                <a16:creationId xmlns:a16="http://schemas.microsoft.com/office/drawing/2014/main" id="{61B1BA8C-8B43-425D-A11C-A0C9ACCE6E13}"/>
              </a:ext>
            </a:extLst>
          </p:cNvPr>
          <p:cNvSpPr txBox="1">
            <a:spLocks/>
          </p:cNvSpPr>
          <p:nvPr/>
        </p:nvSpPr>
        <p:spPr>
          <a:xfrm>
            <a:off x="537099" y="4952691"/>
            <a:ext cx="3120501" cy="121313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GB" sz="1400" b="1" i="1" dirty="0" err="1">
                <a:solidFill>
                  <a:srgbClr val="FFFFFF"/>
                </a:solidFill>
              </a:rPr>
              <a:t>Cátedra</a:t>
            </a:r>
            <a:r>
              <a:rPr lang="en-GB" sz="1400" b="1" i="1" dirty="0">
                <a:solidFill>
                  <a:srgbClr val="FFFFFF"/>
                </a:solidFill>
              </a:rPr>
              <a:t> de </a:t>
            </a:r>
            <a:r>
              <a:rPr lang="en-GB" sz="1400" b="1" i="1" dirty="0" err="1">
                <a:solidFill>
                  <a:srgbClr val="FFFFFF"/>
                </a:solidFill>
              </a:rPr>
              <a:t>Negocios</a:t>
            </a:r>
            <a:r>
              <a:rPr lang="en-GB" sz="1400" b="1" i="1" dirty="0">
                <a:solidFill>
                  <a:srgbClr val="FFFFFF"/>
                </a:solidFill>
              </a:rPr>
              <a:t> y </a:t>
            </a:r>
            <a:r>
              <a:rPr lang="en-GB" sz="1400" b="1" i="1" dirty="0" err="1">
                <a:solidFill>
                  <a:srgbClr val="FFFFFF"/>
                </a:solidFill>
              </a:rPr>
              <a:t>Educación</a:t>
            </a:r>
            <a:r>
              <a:rPr lang="en-GB" sz="1400" b="1" i="1" dirty="0">
                <a:solidFill>
                  <a:srgbClr val="FFFFFF"/>
                </a:solidFill>
              </a:rPr>
              <a:t> de </a:t>
            </a:r>
            <a:r>
              <a:rPr lang="en-GB" sz="1400" b="1" i="1" dirty="0" err="1">
                <a:solidFill>
                  <a:srgbClr val="FFFFFF"/>
                </a:solidFill>
              </a:rPr>
              <a:t>Recursos</a:t>
            </a:r>
            <a:r>
              <a:rPr lang="en-GB" sz="1400" b="1" i="1" dirty="0">
                <a:solidFill>
                  <a:srgbClr val="FFFFFF"/>
                </a:solidFill>
              </a:rPr>
              <a:t> Humanos II</a:t>
            </a:r>
            <a:br>
              <a:rPr lang="en-GB" sz="1400" b="1" i="1" dirty="0">
                <a:solidFill>
                  <a:srgbClr val="FFFFFF"/>
                </a:solidFill>
              </a:rPr>
            </a:br>
            <a:r>
              <a:rPr lang="en-GB" sz="1400" b="1" i="1" dirty="0">
                <a:solidFill>
                  <a:srgbClr val="FFFFFF"/>
                </a:solidFill>
              </a:rPr>
              <a:t>Prof. </a:t>
            </a:r>
            <a:r>
              <a:rPr lang="en-GB" sz="1400" b="1" i="1" dirty="0" err="1">
                <a:solidFill>
                  <a:srgbClr val="FFFFFF"/>
                </a:solidFill>
              </a:rPr>
              <a:t>Dr.</a:t>
            </a:r>
            <a:r>
              <a:rPr lang="en-GB" sz="1400" b="1" i="1" dirty="0">
                <a:solidFill>
                  <a:srgbClr val="FFFFFF"/>
                </a:solidFill>
              </a:rPr>
              <a:t> Marc Beutner</a:t>
            </a:r>
          </a:p>
          <a:p>
            <a:pPr marL="0" indent="0" algn="ctr">
              <a:buNone/>
            </a:pPr>
            <a:endParaRPr lang="en-GB" sz="1200" dirty="0">
              <a:solidFill>
                <a:schemeClr val="bg1"/>
              </a:solidFill>
            </a:endParaRPr>
          </a:p>
        </p:txBody>
      </p:sp>
      <p:pic>
        <p:nvPicPr>
          <p:cNvPr id="7" name="Grafik 6">
            <a:extLst>
              <a:ext uri="{FF2B5EF4-FFF2-40B4-BE49-F238E27FC236}">
                <a16:creationId xmlns:a16="http://schemas.microsoft.com/office/drawing/2014/main" id="{C8F7CC1E-EDCB-434D-86D8-E52481D908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0286" y="5353208"/>
            <a:ext cx="1938291" cy="812617"/>
          </a:xfrm>
          <a:prstGeom prst="rect">
            <a:avLst/>
          </a:prstGeom>
        </p:spPr>
      </p:pic>
    </p:spTree>
    <p:extLst>
      <p:ext uri="{BB962C8B-B14F-4D97-AF65-F5344CB8AC3E}">
        <p14:creationId xmlns:p14="http://schemas.microsoft.com/office/powerpoint/2010/main" val="407222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feil: nach oben und unten 4">
            <a:extLst>
              <a:ext uri="{FF2B5EF4-FFF2-40B4-BE49-F238E27FC236}">
                <a16:creationId xmlns:a16="http://schemas.microsoft.com/office/drawing/2014/main" id="{86964D79-A1EF-44D6-AFE0-D033DA5F3359}"/>
              </a:ext>
            </a:extLst>
          </p:cNvPr>
          <p:cNvSpPr/>
          <p:nvPr/>
        </p:nvSpPr>
        <p:spPr bwMode="auto">
          <a:xfrm>
            <a:off x="7823380" y="2624661"/>
            <a:ext cx="430880" cy="2317030"/>
          </a:xfrm>
          <a:prstGeom prst="upDownArrow">
            <a:avLst/>
          </a:prstGeom>
          <a:ln>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0">
            <a:schemeClr val="accent2"/>
          </a:lnRef>
          <a:fillRef idx="3">
            <a:schemeClr val="accent2"/>
          </a:fillRef>
          <a:effectRef idx="3">
            <a:schemeClr val="accent2"/>
          </a:effectRef>
          <a:fontRef idx="minor">
            <a:schemeClr val="lt1"/>
          </a:fontRef>
        </p:style>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de-DE" sz="2953">
              <a:solidFill>
                <a:srgbClr val="000000"/>
              </a:solidFill>
              <a:latin typeface="Gill Sans" charset="0"/>
              <a:ea typeface="ヒラギノ角ゴ ProN W3" charset="0"/>
              <a:cs typeface="ヒラギノ角ゴ ProN W3" charset="0"/>
              <a:sym typeface="Gill Sans" charset="0"/>
            </a:endParaRPr>
          </a:p>
        </p:txBody>
      </p:sp>
      <p:graphicFrame>
        <p:nvGraphicFramePr>
          <p:cNvPr id="4" name="Diagramm 3">
            <a:extLst>
              <a:ext uri="{FF2B5EF4-FFF2-40B4-BE49-F238E27FC236}">
                <a16:creationId xmlns:a16="http://schemas.microsoft.com/office/drawing/2014/main" id="{13C1910A-917B-4FD7-8B51-8DB3E62A3F0F}"/>
              </a:ext>
            </a:extLst>
          </p:cNvPr>
          <p:cNvGraphicFramePr/>
          <p:nvPr>
            <p:extLst>
              <p:ext uri="{D42A27DB-BD31-4B8C-83A1-F6EECF244321}">
                <p14:modId xmlns:p14="http://schemas.microsoft.com/office/powerpoint/2010/main" val="2334705870"/>
              </p:ext>
            </p:extLst>
          </p:nvPr>
        </p:nvGraphicFramePr>
        <p:xfrm>
          <a:off x="-80936" y="1349173"/>
          <a:ext cx="7037657" cy="3946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chseck 2">
            <a:extLst>
              <a:ext uri="{FF2B5EF4-FFF2-40B4-BE49-F238E27FC236}">
                <a16:creationId xmlns:a16="http://schemas.microsoft.com/office/drawing/2014/main" id="{6DB3504F-8A6E-4903-815E-45318CA5E642}"/>
              </a:ext>
            </a:extLst>
          </p:cNvPr>
          <p:cNvSpPr/>
          <p:nvPr/>
        </p:nvSpPr>
        <p:spPr bwMode="auto">
          <a:xfrm>
            <a:off x="6096000" y="4909298"/>
            <a:ext cx="4429660" cy="961982"/>
          </a:xfrm>
          <a:prstGeom prst="hexagon">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50000" t="50000" r="50000" b="50000"/>
            </a:path>
            <a:tileRect/>
          </a:gra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r>
              <a:rPr lang="de-DE" sz="2531" dirty="0" err="1">
                <a:solidFill>
                  <a:schemeClr val="bg1"/>
                </a:solidFill>
                <a:latin typeface="Gill Sans" charset="0"/>
                <a:ea typeface="ヒラギノ角ゴ ProN W3" charset="0"/>
                <a:cs typeface="ヒラギノ角ゴ ProN W3" charset="0"/>
                <a:sym typeface="Gill Sans" charset="0"/>
              </a:rPr>
              <a:t>Escolarización</a:t>
            </a:r>
            <a:r>
              <a:rPr lang="de-DE" sz="2531" dirty="0">
                <a:solidFill>
                  <a:schemeClr val="bg1"/>
                </a:solidFill>
                <a:latin typeface="Gill Sans" charset="0"/>
                <a:ea typeface="ヒラギノ角ゴ ProN W3" charset="0"/>
                <a:cs typeface="ヒラギノ角ゴ ProN W3" charset="0"/>
                <a:sym typeface="Gill Sans" charset="0"/>
              </a:rPr>
              <a:t> en </a:t>
            </a:r>
            <a:r>
              <a:rPr lang="de-DE" sz="2531" dirty="0" err="1">
                <a:solidFill>
                  <a:schemeClr val="bg1"/>
                </a:solidFill>
                <a:latin typeface="Gill Sans" charset="0"/>
                <a:ea typeface="ヒラギノ角ゴ ProN W3" charset="0"/>
                <a:cs typeface="ヒラギノ角ゴ ProN W3" charset="0"/>
                <a:sym typeface="Gill Sans" charset="0"/>
              </a:rPr>
              <a:t>casa</a:t>
            </a:r>
            <a:r>
              <a:rPr lang="de-DE" sz="2531" dirty="0">
                <a:solidFill>
                  <a:schemeClr val="bg1"/>
                </a:solidFill>
                <a:latin typeface="Gill Sans" charset="0"/>
                <a:ea typeface="ヒラギノ角ゴ ProN W3" charset="0"/>
                <a:cs typeface="ヒラギノ角ゴ ProN W3" charset="0"/>
                <a:sym typeface="Gill Sans" charset="0"/>
              </a:rPr>
              <a:t> (</a:t>
            </a:r>
            <a:r>
              <a:rPr lang="de-DE" sz="2531" dirty="0" err="1">
                <a:solidFill>
                  <a:schemeClr val="bg1"/>
                </a:solidFill>
                <a:latin typeface="Gill Sans" charset="0"/>
                <a:ea typeface="ヒラギノ角ゴ ProN W3" charset="0"/>
                <a:cs typeface="ヒラギノ角ゴ ProN W3" charset="0"/>
                <a:sym typeface="Gill Sans" charset="0"/>
              </a:rPr>
              <a:t>completamente</a:t>
            </a:r>
            <a:r>
              <a:rPr lang="de-DE" sz="2531" dirty="0">
                <a:solidFill>
                  <a:schemeClr val="bg1"/>
                </a:solidFill>
                <a:latin typeface="Gill Sans" charset="0"/>
                <a:ea typeface="ヒラギノ角ゴ ProN W3" charset="0"/>
                <a:cs typeface="ヒラギノ角ゴ ProN W3" charset="0"/>
                <a:sym typeface="Gill Sans" charset="0"/>
              </a:rPr>
              <a:t> en </a:t>
            </a:r>
            <a:r>
              <a:rPr lang="de-DE" sz="2531" dirty="0" err="1">
                <a:solidFill>
                  <a:schemeClr val="bg1"/>
                </a:solidFill>
                <a:latin typeface="Gill Sans" charset="0"/>
                <a:ea typeface="ヒラギノ角ゴ ProN W3" charset="0"/>
                <a:cs typeface="ヒラギノ角ゴ ProN W3" charset="0"/>
                <a:sym typeface="Gill Sans" charset="0"/>
              </a:rPr>
              <a:t>casa</a:t>
            </a:r>
            <a:r>
              <a:rPr lang="de-DE" sz="2531" dirty="0">
                <a:solidFill>
                  <a:schemeClr val="bg1"/>
                </a:solidFill>
                <a:latin typeface="Gill Sans" charset="0"/>
                <a:ea typeface="ヒラギノ角ゴ ProN W3" charset="0"/>
                <a:cs typeface="ヒラギノ角ゴ ProN W3" charset="0"/>
                <a:sym typeface="Gill Sans" charset="0"/>
              </a:rPr>
              <a:t>)</a:t>
            </a:r>
            <a:endParaRPr lang="de-DE" sz="1687" dirty="0">
              <a:solidFill>
                <a:schemeClr val="bg1"/>
              </a:solidFill>
              <a:latin typeface="Gill Sans" charset="0"/>
              <a:ea typeface="ヒラギノ角ゴ ProN W3" charset="0"/>
              <a:cs typeface="ヒラギノ角ゴ ProN W3" charset="0"/>
              <a:sym typeface="Gill Sans" charset="0"/>
            </a:endParaRPr>
          </a:p>
        </p:txBody>
      </p:sp>
      <p:sp>
        <p:nvSpPr>
          <p:cNvPr id="6" name="Sechseck 5">
            <a:extLst>
              <a:ext uri="{FF2B5EF4-FFF2-40B4-BE49-F238E27FC236}">
                <a16:creationId xmlns:a16="http://schemas.microsoft.com/office/drawing/2014/main" id="{3789FFF2-8A3D-42B3-811B-F6AA44E61138}"/>
              </a:ext>
            </a:extLst>
          </p:cNvPr>
          <p:cNvSpPr/>
          <p:nvPr/>
        </p:nvSpPr>
        <p:spPr bwMode="auto">
          <a:xfrm>
            <a:off x="6096000" y="3322670"/>
            <a:ext cx="4429660" cy="961982"/>
          </a:xfrm>
          <a:prstGeom prst="hexagon">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50000" t="50000" r="50000" b="50000"/>
            </a:path>
            <a:tileRect/>
          </a:gra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r>
              <a:rPr lang="de-DE" sz="2531" dirty="0" err="1">
                <a:solidFill>
                  <a:schemeClr val="bg1"/>
                </a:solidFill>
                <a:latin typeface="Gill Sans" charset="0"/>
                <a:ea typeface="ヒラギノ角ゴ ProN W3" charset="0"/>
                <a:cs typeface="ヒラギノ角ゴ ProN W3" charset="0"/>
                <a:sym typeface="Gill Sans" charset="0"/>
              </a:rPr>
              <a:t>Escolarización</a:t>
            </a:r>
            <a:r>
              <a:rPr lang="de-DE" sz="2531" dirty="0">
                <a:solidFill>
                  <a:schemeClr val="bg1"/>
                </a:solidFill>
                <a:latin typeface="Gill Sans" charset="0"/>
                <a:ea typeface="ヒラギノ角ゴ ProN W3" charset="0"/>
                <a:cs typeface="ヒラギノ角ゴ ProN W3" charset="0"/>
                <a:sym typeface="Gill Sans" charset="0"/>
              </a:rPr>
              <a:t> </a:t>
            </a:r>
            <a:r>
              <a:rPr lang="de-DE" sz="2531" dirty="0" err="1">
                <a:solidFill>
                  <a:schemeClr val="bg1"/>
                </a:solidFill>
                <a:latin typeface="Gill Sans" charset="0"/>
                <a:ea typeface="ヒラギノ角ゴ ProN W3" charset="0"/>
                <a:cs typeface="ヒラギノ角ゴ ProN W3" charset="0"/>
                <a:sym typeface="Gill Sans" charset="0"/>
              </a:rPr>
              <a:t>híbrida</a:t>
            </a:r>
            <a:r>
              <a:rPr lang="de-DE" sz="2531" dirty="0">
                <a:solidFill>
                  <a:schemeClr val="bg1"/>
                </a:solidFill>
                <a:latin typeface="Gill Sans" charset="0"/>
                <a:ea typeface="ヒラギノ角ゴ ProN W3" charset="0"/>
                <a:cs typeface="ヒラギノ角ゴ ProN W3" charset="0"/>
                <a:sym typeface="Gill Sans" charset="0"/>
              </a:rPr>
              <a:t> (en la </a:t>
            </a:r>
            <a:r>
              <a:rPr lang="de-DE" sz="2531" dirty="0" err="1">
                <a:solidFill>
                  <a:schemeClr val="bg1"/>
                </a:solidFill>
                <a:latin typeface="Gill Sans" charset="0"/>
                <a:ea typeface="ヒラギノ角ゴ ProN W3" charset="0"/>
                <a:cs typeface="ヒラギノ角ゴ ProN W3" charset="0"/>
                <a:sym typeface="Gill Sans" charset="0"/>
              </a:rPr>
              <a:t>escuela</a:t>
            </a:r>
            <a:r>
              <a:rPr lang="de-DE" sz="2531" dirty="0">
                <a:solidFill>
                  <a:schemeClr val="bg1"/>
                </a:solidFill>
                <a:latin typeface="Gill Sans" charset="0"/>
                <a:ea typeface="ヒラギノ角ゴ ProN W3" charset="0"/>
                <a:cs typeface="ヒラギノ角ゴ ProN W3" charset="0"/>
                <a:sym typeface="Gill Sans" charset="0"/>
              </a:rPr>
              <a:t> </a:t>
            </a:r>
            <a:r>
              <a:rPr lang="de-DE" sz="2531" dirty="0" err="1">
                <a:solidFill>
                  <a:schemeClr val="bg1"/>
                </a:solidFill>
                <a:latin typeface="Gill Sans" charset="0"/>
                <a:ea typeface="ヒラギノ角ゴ ProN W3" charset="0"/>
                <a:cs typeface="ヒラギノ角ゴ ProN W3" charset="0"/>
                <a:sym typeface="Gill Sans" charset="0"/>
              </a:rPr>
              <a:t>y</a:t>
            </a:r>
            <a:r>
              <a:rPr lang="de-DE" sz="2531" dirty="0">
                <a:solidFill>
                  <a:schemeClr val="bg1"/>
                </a:solidFill>
                <a:latin typeface="Gill Sans" charset="0"/>
                <a:ea typeface="ヒラギノ角ゴ ProN W3" charset="0"/>
                <a:cs typeface="ヒラギノ角ゴ ProN W3" charset="0"/>
                <a:sym typeface="Gill Sans" charset="0"/>
              </a:rPr>
              <a:t> en </a:t>
            </a:r>
            <a:r>
              <a:rPr lang="de-DE" sz="2531" dirty="0" err="1">
                <a:solidFill>
                  <a:schemeClr val="bg1"/>
                </a:solidFill>
                <a:latin typeface="Gill Sans" charset="0"/>
                <a:ea typeface="ヒラギノ角ゴ ProN W3" charset="0"/>
                <a:cs typeface="ヒラギノ角ゴ ProN W3" charset="0"/>
                <a:sym typeface="Gill Sans" charset="0"/>
              </a:rPr>
              <a:t>casa</a:t>
            </a:r>
            <a:r>
              <a:rPr lang="de-DE" sz="2531" dirty="0">
                <a:solidFill>
                  <a:schemeClr val="bg1"/>
                </a:solidFill>
                <a:latin typeface="Gill Sans" charset="0"/>
                <a:ea typeface="ヒラギノ角ゴ ProN W3" charset="0"/>
                <a:cs typeface="ヒラギノ角ゴ ProN W3" charset="0"/>
                <a:sym typeface="Gill Sans" charset="0"/>
              </a:rPr>
              <a:t>)</a:t>
            </a:r>
          </a:p>
        </p:txBody>
      </p:sp>
      <p:sp>
        <p:nvSpPr>
          <p:cNvPr id="7" name="Sechseck 6">
            <a:extLst>
              <a:ext uri="{FF2B5EF4-FFF2-40B4-BE49-F238E27FC236}">
                <a16:creationId xmlns:a16="http://schemas.microsoft.com/office/drawing/2014/main" id="{96EF34B9-BEE4-40F3-8C0C-4B0742C1C0FB}"/>
              </a:ext>
            </a:extLst>
          </p:cNvPr>
          <p:cNvSpPr/>
          <p:nvPr/>
        </p:nvSpPr>
        <p:spPr bwMode="auto">
          <a:xfrm>
            <a:off x="6096000" y="1637913"/>
            <a:ext cx="4429660" cy="961982"/>
          </a:xfrm>
          <a:prstGeom prst="hexagon">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50000" t="50000" r="50000" b="50000"/>
            </a:path>
            <a:tileRect/>
          </a:gra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r>
              <a:rPr lang="de-DE" sz="2531" dirty="0">
                <a:solidFill>
                  <a:schemeClr val="bg1"/>
                </a:solidFill>
                <a:latin typeface="Gill Sans" charset="0"/>
                <a:ea typeface="ヒラギノ角ゴ ProN W3" charset="0"/>
                <a:cs typeface="ヒラギノ角ゴ ProN W3" charset="0"/>
                <a:sym typeface="Gill Sans" charset="0"/>
              </a:rPr>
              <a:t>En la </a:t>
            </a:r>
            <a:r>
              <a:rPr lang="de-DE" sz="2531" dirty="0" err="1">
                <a:solidFill>
                  <a:schemeClr val="bg1"/>
                </a:solidFill>
                <a:latin typeface="Gill Sans" charset="0"/>
                <a:ea typeface="ヒラギノ角ゴ ProN W3" charset="0"/>
                <a:cs typeface="ヒラギノ角ゴ ProN W3" charset="0"/>
                <a:sym typeface="Gill Sans" charset="0"/>
              </a:rPr>
              <a:t>educación</a:t>
            </a:r>
            <a:r>
              <a:rPr lang="de-DE" sz="2531" dirty="0">
                <a:solidFill>
                  <a:schemeClr val="bg1"/>
                </a:solidFill>
                <a:latin typeface="Gill Sans" charset="0"/>
                <a:ea typeface="ヒラギノ角ゴ ProN W3" charset="0"/>
                <a:cs typeface="ヒラギノ角ゴ ProN W3" charset="0"/>
                <a:sym typeface="Gill Sans" charset="0"/>
              </a:rPr>
              <a:t> </a:t>
            </a:r>
            <a:r>
              <a:rPr lang="de-DE" sz="2531" dirty="0" err="1">
                <a:solidFill>
                  <a:schemeClr val="bg1"/>
                </a:solidFill>
                <a:latin typeface="Gill Sans" charset="0"/>
                <a:ea typeface="ヒラギノ角ゴ ProN W3" charset="0"/>
                <a:cs typeface="ヒラギノ角ゴ ProN W3" charset="0"/>
                <a:sym typeface="Gill Sans" charset="0"/>
              </a:rPr>
              <a:t>escolar</a:t>
            </a:r>
            <a:r>
              <a:rPr lang="de-DE" sz="2531" dirty="0">
                <a:solidFill>
                  <a:schemeClr val="bg1"/>
                </a:solidFill>
                <a:latin typeface="Gill Sans" charset="0"/>
                <a:ea typeface="ヒラギノ角ゴ ProN W3" charset="0"/>
                <a:cs typeface="ヒラギノ角ゴ ProN W3" charset="0"/>
                <a:sym typeface="Gill Sans" charset="0"/>
              </a:rPr>
              <a:t> </a:t>
            </a:r>
            <a:r>
              <a:rPr lang="de-DE" sz="2531" dirty="0" err="1">
                <a:solidFill>
                  <a:schemeClr val="bg1"/>
                </a:solidFill>
                <a:latin typeface="Gill Sans" charset="0"/>
                <a:ea typeface="ヒラギノ角ゴ ProN W3" charset="0"/>
                <a:cs typeface="ヒラギノ角ゴ ProN W3" charset="0"/>
                <a:sym typeface="Gill Sans" charset="0"/>
              </a:rPr>
              <a:t>bajo</a:t>
            </a:r>
            <a:r>
              <a:rPr lang="de-DE" sz="2531" dirty="0">
                <a:solidFill>
                  <a:schemeClr val="bg1"/>
                </a:solidFill>
                <a:latin typeface="Gill Sans" charset="0"/>
                <a:ea typeface="ヒラギノ角ゴ ProN W3" charset="0"/>
                <a:cs typeface="ヒラギノ角ゴ ProN W3" charset="0"/>
                <a:sym typeface="Gill Sans" charset="0"/>
              </a:rPr>
              <a:t> </a:t>
            </a:r>
            <a:r>
              <a:rPr lang="de-DE" sz="2531" dirty="0" err="1">
                <a:solidFill>
                  <a:schemeClr val="bg1"/>
                </a:solidFill>
                <a:latin typeface="Gill Sans" charset="0"/>
                <a:ea typeface="ヒラギノ角ゴ ProN W3" charset="0"/>
                <a:cs typeface="ヒラギノ角ゴ ProN W3" charset="0"/>
                <a:sym typeface="Gill Sans" charset="0"/>
              </a:rPr>
              <a:t>normativa</a:t>
            </a:r>
            <a:r>
              <a:rPr lang="de-DE" sz="2531" dirty="0">
                <a:solidFill>
                  <a:schemeClr val="bg1"/>
                </a:solidFill>
                <a:latin typeface="Gill Sans" charset="0"/>
                <a:ea typeface="ヒラギノ角ゴ ProN W3" charset="0"/>
                <a:cs typeface="ヒラギノ角ゴ ProN W3" charset="0"/>
                <a:sym typeface="Gill Sans" charset="0"/>
              </a:rPr>
              <a:t> </a:t>
            </a:r>
            <a:r>
              <a:rPr lang="de-DE" sz="2531" dirty="0" err="1">
                <a:solidFill>
                  <a:schemeClr val="bg1"/>
                </a:solidFill>
                <a:latin typeface="Gill Sans" charset="0"/>
                <a:ea typeface="ヒラギノ角ゴ ProN W3" charset="0"/>
                <a:cs typeface="ヒラギノ角ゴ ProN W3" charset="0"/>
                <a:sym typeface="Gill Sans" charset="0"/>
              </a:rPr>
              <a:t>específica</a:t>
            </a:r>
            <a:endParaRPr lang="de-DE" sz="2531" dirty="0">
              <a:solidFill>
                <a:schemeClr val="bg1"/>
              </a:solidFill>
              <a:latin typeface="Gill Sans" charset="0"/>
              <a:ea typeface="ヒラギノ角ゴ ProN W3" charset="0"/>
              <a:cs typeface="ヒラギノ角ゴ ProN W3" charset="0"/>
              <a:sym typeface="Gill Sans" charset="0"/>
            </a:endParaRPr>
          </a:p>
        </p:txBody>
      </p:sp>
      <p:sp>
        <p:nvSpPr>
          <p:cNvPr id="8" name="Rechteck 7">
            <a:extLst>
              <a:ext uri="{FF2B5EF4-FFF2-40B4-BE49-F238E27FC236}">
                <a16:creationId xmlns:a16="http://schemas.microsoft.com/office/drawing/2014/main" id="{7D4F9D09-5169-4DFD-899F-32BCBACF7E02}"/>
              </a:ext>
            </a:extLst>
          </p:cNvPr>
          <p:cNvSpPr/>
          <p:nvPr/>
        </p:nvSpPr>
        <p:spPr>
          <a:xfrm>
            <a:off x="241061" y="4869371"/>
            <a:ext cx="4572000" cy="1260730"/>
          </a:xfrm>
          <a:prstGeom prst="rect">
            <a:avLst/>
          </a:prstGeom>
        </p:spPr>
        <p:txBody>
          <a:bodyPr>
            <a:spAutoFit/>
          </a:bodyPr>
          <a:lstStyle/>
          <a:p>
            <a:r>
              <a:rPr lang="en-US" sz="2531" dirty="0" err="1">
                <a:latin typeface="Arial" panose="020B0604020202020204" pitchFamily="34" charset="0"/>
              </a:rPr>
              <a:t>Problema</a:t>
            </a:r>
            <a:r>
              <a:rPr lang="en-US" sz="2531" dirty="0">
                <a:latin typeface="Arial" panose="020B0604020202020204" pitchFamily="34" charset="0"/>
              </a:rPr>
              <a:t>: </a:t>
            </a:r>
            <a:r>
              <a:rPr lang="en-US" sz="2531" dirty="0" err="1">
                <a:latin typeface="Arial" panose="020B0604020202020204" pitchFamily="34" charset="0"/>
              </a:rPr>
              <a:t>Poca</a:t>
            </a:r>
            <a:r>
              <a:rPr lang="en-US" sz="2531" dirty="0">
                <a:latin typeface="Arial" panose="020B0604020202020204" pitchFamily="34" charset="0"/>
              </a:rPr>
              <a:t> </a:t>
            </a:r>
            <a:r>
              <a:rPr lang="en-US" sz="2531" dirty="0" err="1">
                <a:latin typeface="Arial" panose="020B0604020202020204" pitchFamily="34" charset="0"/>
              </a:rPr>
              <a:t>orientación</a:t>
            </a:r>
            <a:r>
              <a:rPr lang="en-US" sz="2531" dirty="0">
                <a:latin typeface="Arial" panose="020B0604020202020204" pitchFamily="34" charset="0"/>
              </a:rPr>
              <a:t> </a:t>
            </a:r>
            <a:r>
              <a:rPr lang="en-US" sz="2531" dirty="0" err="1">
                <a:latin typeface="Arial" panose="020B0604020202020204" pitchFamily="34" charset="0"/>
              </a:rPr>
              <a:t>pedagógica</a:t>
            </a:r>
            <a:r>
              <a:rPr lang="en-US" sz="2531" dirty="0">
                <a:latin typeface="Arial" panose="020B0604020202020204" pitchFamily="34" charset="0"/>
              </a:rPr>
              <a:t> para las </a:t>
            </a:r>
            <a:r>
              <a:rPr lang="en-US" sz="2531" dirty="0" err="1">
                <a:latin typeface="Arial" panose="020B0604020202020204" pitchFamily="34" charset="0"/>
              </a:rPr>
              <a:t>escuelas</a:t>
            </a:r>
            <a:r>
              <a:rPr lang="en-US" sz="2531" dirty="0">
                <a:latin typeface="Arial" panose="020B0604020202020204" pitchFamily="34" charset="0"/>
              </a:rPr>
              <a:t> </a:t>
            </a:r>
            <a:r>
              <a:rPr lang="en-US" sz="2531" dirty="0" err="1">
                <a:latin typeface="Arial" panose="020B0604020202020204" pitchFamily="34" charset="0"/>
              </a:rPr>
              <a:t>durante</a:t>
            </a:r>
            <a:r>
              <a:rPr lang="en-US" sz="2531" dirty="0">
                <a:latin typeface="Arial" panose="020B0604020202020204" pitchFamily="34" charset="0"/>
              </a:rPr>
              <a:t> la crisis.</a:t>
            </a:r>
            <a:endParaRPr lang="de-DE" sz="2531" dirty="0"/>
          </a:p>
        </p:txBody>
      </p:sp>
      <p:sp>
        <p:nvSpPr>
          <p:cNvPr id="11" name="Titel 1">
            <a:extLst>
              <a:ext uri="{FF2B5EF4-FFF2-40B4-BE49-F238E27FC236}">
                <a16:creationId xmlns:a16="http://schemas.microsoft.com/office/drawing/2014/main" id="{C44B6875-1C06-4E24-B393-8240DB4612A6}"/>
              </a:ext>
            </a:extLst>
          </p:cNvPr>
          <p:cNvSpPr>
            <a:spLocks noGrp="1"/>
          </p:cNvSpPr>
          <p:nvPr>
            <p:ph type="title"/>
          </p:nvPr>
        </p:nvSpPr>
        <p:spPr>
          <a:xfrm>
            <a:off x="321400" y="-101353"/>
            <a:ext cx="9144000" cy="1714500"/>
          </a:xfrm>
        </p:spPr>
        <p:txBody>
          <a:bodyPr/>
          <a:lstStyle/>
          <a:p>
            <a:pPr>
              <a:defRPr/>
            </a:pPr>
            <a:r>
              <a:rPr lang="de-DE" sz="3867" dirty="0"/>
              <a:t>2020 – 2021 (2022?): La </a:t>
            </a:r>
            <a:r>
              <a:rPr lang="de-DE" sz="3867" dirty="0" err="1"/>
              <a:t>educación</a:t>
            </a:r>
            <a:r>
              <a:rPr lang="de-DE" sz="3867" dirty="0"/>
              <a:t> </a:t>
            </a:r>
            <a:r>
              <a:rPr lang="de-DE" sz="3867" dirty="0" err="1"/>
              <a:t>europea</a:t>
            </a:r>
            <a:r>
              <a:rPr lang="de-DE" sz="3867" dirty="0"/>
              <a:t> </a:t>
            </a:r>
            <a:br>
              <a:rPr lang="de-DE" sz="3867" dirty="0"/>
            </a:br>
            <a:r>
              <a:rPr lang="de-DE" sz="3867" dirty="0"/>
              <a:t>se </a:t>
            </a:r>
            <a:r>
              <a:rPr lang="de-DE" sz="3867" dirty="0" err="1"/>
              <a:t>encuentra</a:t>
            </a:r>
            <a:r>
              <a:rPr lang="de-DE" sz="3867" dirty="0"/>
              <a:t> </a:t>
            </a:r>
            <a:r>
              <a:rPr lang="de-DE" sz="3867" dirty="0" err="1"/>
              <a:t>con</a:t>
            </a:r>
            <a:r>
              <a:rPr lang="de-DE" sz="3867" dirty="0"/>
              <a:t> la </a:t>
            </a:r>
            <a:r>
              <a:rPr lang="de-DE" sz="3867" dirty="0" err="1"/>
              <a:t>pandemia</a:t>
            </a:r>
            <a:r>
              <a:rPr lang="de-DE" sz="3867" dirty="0"/>
              <a:t> de COVID-19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041E1-7C94-4009-824E-4BBE5222E40A}"/>
              </a:ext>
            </a:extLst>
          </p:cNvPr>
          <p:cNvSpPr>
            <a:spLocks noGrp="1"/>
          </p:cNvSpPr>
          <p:nvPr>
            <p:ph type="title"/>
          </p:nvPr>
        </p:nvSpPr>
        <p:spPr>
          <a:xfrm>
            <a:off x="964707" y="74893"/>
            <a:ext cx="9144000" cy="1714500"/>
          </a:xfrm>
        </p:spPr>
        <p:txBody>
          <a:bodyPr/>
          <a:lstStyle/>
          <a:p>
            <a:pPr>
              <a:defRPr/>
            </a:pPr>
            <a:r>
              <a:rPr lang="de-DE" sz="3867" dirty="0"/>
              <a:t>Mobile </a:t>
            </a:r>
            <a:r>
              <a:rPr lang="de-DE" sz="3867" dirty="0" err="1"/>
              <a:t>learning</a:t>
            </a:r>
            <a:r>
              <a:rPr lang="de-DE" sz="3867" dirty="0"/>
              <a:t> </a:t>
            </a:r>
            <a:r>
              <a:rPr lang="de-DE" sz="3867" dirty="0" err="1"/>
              <a:t>puede</a:t>
            </a:r>
            <a:r>
              <a:rPr lang="de-DE" sz="3867" dirty="0"/>
              <a:t> </a:t>
            </a:r>
            <a:r>
              <a:rPr lang="de-DE" sz="3867" dirty="0" err="1"/>
              <a:t>ser</a:t>
            </a:r>
            <a:r>
              <a:rPr lang="de-DE" sz="3867" dirty="0"/>
              <a:t> </a:t>
            </a:r>
            <a:r>
              <a:rPr lang="de-DE" sz="3867" dirty="0" err="1"/>
              <a:t>una</a:t>
            </a:r>
            <a:r>
              <a:rPr lang="de-DE" sz="3867" dirty="0"/>
              <a:t> forma de </a:t>
            </a:r>
            <a:br>
              <a:rPr lang="de-DE" sz="3867" dirty="0"/>
            </a:br>
            <a:r>
              <a:rPr lang="de-DE" sz="3867" dirty="0" err="1"/>
              <a:t>hacer</a:t>
            </a:r>
            <a:r>
              <a:rPr lang="de-DE" sz="3867" dirty="0"/>
              <a:t> </a:t>
            </a:r>
            <a:r>
              <a:rPr lang="de-DE" sz="3867" dirty="0" err="1"/>
              <a:t>frente</a:t>
            </a:r>
            <a:r>
              <a:rPr lang="de-DE" sz="3867" dirty="0"/>
              <a:t> a los </a:t>
            </a:r>
            <a:r>
              <a:rPr lang="de-DE" sz="3867" dirty="0" err="1"/>
              <a:t>desafíos</a:t>
            </a:r>
            <a:endParaRPr lang="de-DE" sz="3867" dirty="0"/>
          </a:p>
        </p:txBody>
      </p:sp>
      <p:sp>
        <p:nvSpPr>
          <p:cNvPr id="3" name="Scrollen: horizontal 2">
            <a:extLst>
              <a:ext uri="{FF2B5EF4-FFF2-40B4-BE49-F238E27FC236}">
                <a16:creationId xmlns:a16="http://schemas.microsoft.com/office/drawing/2014/main" id="{647DD2BA-121E-43F5-A9AE-955B33C7C1FC}"/>
              </a:ext>
            </a:extLst>
          </p:cNvPr>
          <p:cNvSpPr/>
          <p:nvPr/>
        </p:nvSpPr>
        <p:spPr bwMode="auto">
          <a:xfrm>
            <a:off x="2551857" y="2333611"/>
            <a:ext cx="32146" cy="32146"/>
          </a:xfrm>
          <a:prstGeom prst="horizontalScroll">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de-DE" sz="2953">
              <a:solidFill>
                <a:srgbClr val="000000"/>
              </a:solidFill>
              <a:latin typeface="Gill Sans" charset="0"/>
              <a:ea typeface="ヒラギノ角ゴ ProN W3" charset="0"/>
              <a:cs typeface="ヒラギノ角ゴ ProN W3" charset="0"/>
              <a:sym typeface="Gill Sans" charset="0"/>
            </a:endParaRPr>
          </a:p>
        </p:txBody>
      </p:sp>
      <p:sp>
        <p:nvSpPr>
          <p:cNvPr id="4" name="Flussdiagramm: Dokument 3">
            <a:extLst>
              <a:ext uri="{FF2B5EF4-FFF2-40B4-BE49-F238E27FC236}">
                <a16:creationId xmlns:a16="http://schemas.microsoft.com/office/drawing/2014/main" id="{F1B61AAB-3B3B-4BE1-8DAA-A7142EB7294C}"/>
              </a:ext>
            </a:extLst>
          </p:cNvPr>
          <p:cNvSpPr/>
          <p:nvPr/>
        </p:nvSpPr>
        <p:spPr bwMode="auto">
          <a:xfrm>
            <a:off x="1216242" y="2333611"/>
            <a:ext cx="9312674" cy="3139099"/>
          </a:xfrm>
          <a:prstGeom prst="flowChartDocumen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50000" t="50000" r="50000" b="50000"/>
            </a:path>
            <a:tileRect/>
          </a:gra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4" tIns="32147" rIns="64294" bIns="32147" numCol="1" rtlCol="0" anchor="t" anchorCtr="0" compatLnSpc="1">
            <a:prstTxWarp prst="textNoShape">
              <a:avLst/>
            </a:prstTxWarp>
          </a:bodyPr>
          <a:lstStyle/>
          <a:p>
            <a:pPr algn="just"/>
            <a:r>
              <a:rPr lang="en-US" sz="2400" dirty="0">
                <a:solidFill>
                  <a:schemeClr val="bg1"/>
                </a:solidFill>
              </a:rPr>
              <a:t>“</a:t>
            </a:r>
            <a:r>
              <a:rPr lang="en-US" sz="2400" b="1" dirty="0">
                <a:solidFill>
                  <a:schemeClr val="bg1"/>
                </a:solidFill>
              </a:rPr>
              <a:t>Mobile learning es el </a:t>
            </a:r>
            <a:r>
              <a:rPr lang="en-US" sz="2400" b="1" dirty="0" err="1">
                <a:solidFill>
                  <a:schemeClr val="bg1"/>
                </a:solidFill>
              </a:rPr>
              <a:t>uso</a:t>
            </a:r>
            <a:r>
              <a:rPr lang="en-US" sz="2400" b="1" dirty="0">
                <a:solidFill>
                  <a:schemeClr val="bg1"/>
                </a:solidFill>
              </a:rPr>
              <a:t> de </a:t>
            </a:r>
            <a:r>
              <a:rPr lang="en-US" sz="2400" b="1" dirty="0" err="1">
                <a:solidFill>
                  <a:schemeClr val="bg1"/>
                </a:solidFill>
              </a:rPr>
              <a:t>dispositivos</a:t>
            </a:r>
            <a:r>
              <a:rPr lang="en-US" sz="2400" b="1" dirty="0">
                <a:solidFill>
                  <a:schemeClr val="bg1"/>
                </a:solidFill>
              </a:rPr>
              <a:t> </a:t>
            </a:r>
            <a:r>
              <a:rPr lang="en-US" sz="2400" b="1" dirty="0" err="1">
                <a:solidFill>
                  <a:schemeClr val="bg1"/>
                </a:solidFill>
              </a:rPr>
              <a:t>portátiles</a:t>
            </a:r>
            <a:r>
              <a:rPr lang="en-US" sz="2400" b="1" dirty="0">
                <a:solidFill>
                  <a:schemeClr val="bg1"/>
                </a:solidFill>
              </a:rPr>
              <a:t>, </a:t>
            </a:r>
            <a:r>
              <a:rPr lang="en-US" sz="2400" b="1" dirty="0" err="1">
                <a:solidFill>
                  <a:schemeClr val="bg1"/>
                </a:solidFill>
              </a:rPr>
              <a:t>como</a:t>
            </a:r>
            <a:r>
              <a:rPr lang="en-US" sz="2400" b="1" dirty="0">
                <a:solidFill>
                  <a:schemeClr val="bg1"/>
                </a:solidFill>
              </a:rPr>
              <a:t> </a:t>
            </a:r>
            <a:r>
              <a:rPr lang="en-US" sz="2400" b="1" dirty="0" err="1">
                <a:solidFill>
                  <a:schemeClr val="bg1"/>
                </a:solidFill>
              </a:rPr>
              <a:t>teléfonos</a:t>
            </a:r>
            <a:r>
              <a:rPr lang="en-US" sz="2400" b="1" dirty="0">
                <a:solidFill>
                  <a:schemeClr val="bg1"/>
                </a:solidFill>
              </a:rPr>
              <a:t> </a:t>
            </a:r>
            <a:r>
              <a:rPr lang="en-US" sz="2400" b="1" dirty="0" err="1">
                <a:solidFill>
                  <a:schemeClr val="bg1"/>
                </a:solidFill>
              </a:rPr>
              <a:t>móviles</a:t>
            </a:r>
            <a:r>
              <a:rPr lang="en-US" sz="2400" b="1" dirty="0">
                <a:solidFill>
                  <a:schemeClr val="bg1"/>
                </a:solidFill>
              </a:rPr>
              <a:t>, </a:t>
            </a:r>
            <a:r>
              <a:rPr lang="en-US" sz="2400" b="1" dirty="0" err="1">
                <a:solidFill>
                  <a:schemeClr val="bg1"/>
                </a:solidFill>
              </a:rPr>
              <a:t>tabletas</a:t>
            </a:r>
            <a:r>
              <a:rPr lang="en-US" sz="2400" b="1" dirty="0">
                <a:solidFill>
                  <a:schemeClr val="bg1"/>
                </a:solidFill>
              </a:rPr>
              <a:t> y </a:t>
            </a:r>
            <a:r>
              <a:rPr lang="en-US" sz="2400" b="1" dirty="0" err="1">
                <a:solidFill>
                  <a:schemeClr val="bg1"/>
                </a:solidFill>
              </a:rPr>
              <a:t>ordenadores</a:t>
            </a:r>
            <a:r>
              <a:rPr lang="en-US" sz="2400" b="1" dirty="0">
                <a:solidFill>
                  <a:schemeClr val="bg1"/>
                </a:solidFill>
              </a:rPr>
              <a:t> </a:t>
            </a:r>
            <a:r>
              <a:rPr lang="en-US" sz="2400" b="1" dirty="0" err="1">
                <a:solidFill>
                  <a:schemeClr val="bg1"/>
                </a:solidFill>
              </a:rPr>
              <a:t>portátiles</a:t>
            </a:r>
            <a:r>
              <a:rPr lang="en-US" sz="2400" b="1" dirty="0">
                <a:solidFill>
                  <a:schemeClr val="bg1"/>
                </a:solidFill>
              </a:rPr>
              <a:t> </a:t>
            </a:r>
            <a:r>
              <a:rPr lang="en-US" sz="2400" b="1" dirty="0" err="1">
                <a:solidFill>
                  <a:schemeClr val="bg1"/>
                </a:solidFill>
              </a:rPr>
              <a:t>en</a:t>
            </a:r>
            <a:r>
              <a:rPr lang="en-US" sz="2400" b="1" dirty="0">
                <a:solidFill>
                  <a:schemeClr val="bg1"/>
                </a:solidFill>
              </a:rPr>
              <a:t> </a:t>
            </a:r>
            <a:r>
              <a:rPr lang="en-US" sz="2400" b="1" dirty="0" err="1">
                <a:solidFill>
                  <a:schemeClr val="bg1"/>
                </a:solidFill>
              </a:rPr>
              <a:t>entornos</a:t>
            </a:r>
            <a:r>
              <a:rPr lang="en-US" sz="2400" b="1" dirty="0">
                <a:solidFill>
                  <a:schemeClr val="bg1"/>
                </a:solidFill>
              </a:rPr>
              <a:t> </a:t>
            </a:r>
            <a:r>
              <a:rPr lang="en-US" sz="2400" b="1" dirty="0" err="1">
                <a:solidFill>
                  <a:schemeClr val="bg1"/>
                </a:solidFill>
              </a:rPr>
              <a:t>pedagógicos</a:t>
            </a:r>
            <a:r>
              <a:rPr lang="en-US" sz="2400" b="1" dirty="0">
                <a:solidFill>
                  <a:schemeClr val="bg1"/>
                </a:solidFill>
              </a:rPr>
              <a:t> </a:t>
            </a:r>
            <a:r>
              <a:rPr lang="en-US" sz="2400" b="1" dirty="0" err="1">
                <a:solidFill>
                  <a:schemeClr val="bg1"/>
                </a:solidFill>
              </a:rPr>
              <a:t>formales</a:t>
            </a:r>
            <a:r>
              <a:rPr lang="en-US" sz="2400" b="1" dirty="0">
                <a:solidFill>
                  <a:schemeClr val="bg1"/>
                </a:solidFill>
              </a:rPr>
              <a:t>, no </a:t>
            </a:r>
            <a:r>
              <a:rPr lang="en-US" sz="2400" b="1" dirty="0" err="1">
                <a:solidFill>
                  <a:schemeClr val="bg1"/>
                </a:solidFill>
              </a:rPr>
              <a:t>formales</a:t>
            </a:r>
            <a:r>
              <a:rPr lang="en-US" sz="2400" b="1" dirty="0">
                <a:solidFill>
                  <a:schemeClr val="bg1"/>
                </a:solidFill>
              </a:rPr>
              <a:t> e </a:t>
            </a:r>
            <a:r>
              <a:rPr lang="en-US" sz="2400" b="1" dirty="0" err="1">
                <a:solidFill>
                  <a:schemeClr val="bg1"/>
                </a:solidFill>
              </a:rPr>
              <a:t>informales</a:t>
            </a:r>
            <a:r>
              <a:rPr lang="en-US" sz="2400" b="1" dirty="0">
                <a:solidFill>
                  <a:schemeClr val="bg1"/>
                </a:solidFill>
              </a:rPr>
              <a:t>, con </a:t>
            </a:r>
            <a:r>
              <a:rPr lang="en-US" sz="2400" b="1" dirty="0" err="1">
                <a:solidFill>
                  <a:schemeClr val="bg1"/>
                </a:solidFill>
              </a:rPr>
              <a:t>énfasis</a:t>
            </a:r>
            <a:r>
              <a:rPr lang="en-US" sz="2400" b="1" dirty="0">
                <a:solidFill>
                  <a:schemeClr val="bg1"/>
                </a:solidFill>
              </a:rPr>
              <a:t> </a:t>
            </a:r>
            <a:r>
              <a:rPr lang="en-US" sz="2400" b="1" dirty="0" err="1">
                <a:solidFill>
                  <a:schemeClr val="bg1"/>
                </a:solidFill>
              </a:rPr>
              <a:t>en</a:t>
            </a:r>
            <a:r>
              <a:rPr lang="en-US" sz="2400" b="1" dirty="0">
                <a:solidFill>
                  <a:schemeClr val="bg1"/>
                </a:solidFill>
              </a:rPr>
              <a:t> </a:t>
            </a:r>
            <a:r>
              <a:rPr lang="en-US" sz="2400" b="1" dirty="0" err="1">
                <a:solidFill>
                  <a:schemeClr val="bg1"/>
                </a:solidFill>
              </a:rPr>
              <a:t>apoyar</a:t>
            </a:r>
            <a:r>
              <a:rPr lang="en-US" sz="2400" b="1" dirty="0">
                <a:solidFill>
                  <a:schemeClr val="bg1"/>
                </a:solidFill>
              </a:rPr>
              <a:t> el </a:t>
            </a:r>
            <a:r>
              <a:rPr lang="en-US" sz="2400" b="1" dirty="0" err="1">
                <a:solidFill>
                  <a:schemeClr val="bg1"/>
                </a:solidFill>
              </a:rPr>
              <a:t>proceso</a:t>
            </a:r>
            <a:r>
              <a:rPr lang="en-US" sz="2400" b="1" dirty="0">
                <a:solidFill>
                  <a:schemeClr val="bg1"/>
                </a:solidFill>
              </a:rPr>
              <a:t> de </a:t>
            </a:r>
            <a:r>
              <a:rPr lang="en-US" sz="2400" b="1" dirty="0" err="1">
                <a:solidFill>
                  <a:schemeClr val="bg1"/>
                </a:solidFill>
              </a:rPr>
              <a:t>aprendizaje</a:t>
            </a:r>
            <a:r>
              <a:rPr lang="en-US" sz="2400" b="1" dirty="0">
                <a:solidFill>
                  <a:schemeClr val="bg1"/>
                </a:solidFill>
              </a:rPr>
              <a:t> y los </a:t>
            </a:r>
            <a:r>
              <a:rPr lang="en-US" sz="2400" b="1" dirty="0" err="1">
                <a:solidFill>
                  <a:schemeClr val="bg1"/>
                </a:solidFill>
              </a:rPr>
              <a:t>procesos</a:t>
            </a:r>
            <a:r>
              <a:rPr lang="en-US" sz="2400" b="1" dirty="0">
                <a:solidFill>
                  <a:schemeClr val="bg1"/>
                </a:solidFill>
              </a:rPr>
              <a:t> de </a:t>
            </a:r>
            <a:r>
              <a:rPr lang="en-US" sz="2400" b="1" dirty="0" err="1">
                <a:solidFill>
                  <a:schemeClr val="bg1"/>
                </a:solidFill>
              </a:rPr>
              <a:t>retroalimentación</a:t>
            </a:r>
            <a:r>
              <a:rPr lang="en-US" sz="2400" b="1" dirty="0">
                <a:solidFill>
                  <a:schemeClr val="bg1"/>
                </a:solidFill>
              </a:rPr>
              <a:t> </a:t>
            </a:r>
            <a:r>
              <a:rPr lang="en-US" sz="2400" b="1" dirty="0" err="1">
                <a:solidFill>
                  <a:schemeClr val="bg1"/>
                </a:solidFill>
              </a:rPr>
              <a:t>necesarios</a:t>
            </a:r>
            <a:r>
              <a:rPr lang="en-US" sz="2400" b="1" dirty="0">
                <a:solidFill>
                  <a:schemeClr val="bg1"/>
                </a:solidFill>
              </a:rPr>
              <a:t>. </a:t>
            </a:r>
            <a:r>
              <a:rPr lang="en-US" sz="2400" b="1" dirty="0" err="1">
                <a:solidFill>
                  <a:schemeClr val="bg1"/>
                </a:solidFill>
              </a:rPr>
              <a:t>Combina</a:t>
            </a:r>
            <a:r>
              <a:rPr lang="en-US" sz="2400" b="1" dirty="0">
                <a:solidFill>
                  <a:schemeClr val="bg1"/>
                </a:solidFill>
              </a:rPr>
              <a:t> el </a:t>
            </a:r>
            <a:r>
              <a:rPr lang="en-US" sz="2400" b="1" dirty="0" err="1">
                <a:solidFill>
                  <a:schemeClr val="bg1"/>
                </a:solidFill>
              </a:rPr>
              <a:t>intercambio</a:t>
            </a:r>
            <a:r>
              <a:rPr lang="en-US" sz="2400" b="1" dirty="0">
                <a:solidFill>
                  <a:schemeClr val="bg1"/>
                </a:solidFill>
              </a:rPr>
              <a:t> de </a:t>
            </a:r>
            <a:r>
              <a:rPr lang="en-US" sz="2400" b="1" dirty="0" err="1">
                <a:solidFill>
                  <a:schemeClr val="bg1"/>
                </a:solidFill>
              </a:rPr>
              <a:t>información</a:t>
            </a:r>
            <a:r>
              <a:rPr lang="en-US" sz="2400" b="1" dirty="0">
                <a:solidFill>
                  <a:schemeClr val="bg1"/>
                </a:solidFill>
              </a:rPr>
              <a:t>, la </a:t>
            </a:r>
            <a:r>
              <a:rPr lang="en-US" sz="2400" b="1" dirty="0" err="1">
                <a:solidFill>
                  <a:schemeClr val="bg1"/>
                </a:solidFill>
              </a:rPr>
              <a:t>adquisición</a:t>
            </a:r>
            <a:r>
              <a:rPr lang="en-US" sz="2400" b="1" dirty="0">
                <a:solidFill>
                  <a:schemeClr val="bg1"/>
                </a:solidFill>
              </a:rPr>
              <a:t> de </a:t>
            </a:r>
            <a:r>
              <a:rPr lang="en-US" sz="2400" b="1" dirty="0" err="1">
                <a:solidFill>
                  <a:schemeClr val="bg1"/>
                </a:solidFill>
              </a:rPr>
              <a:t>conocimientos</a:t>
            </a:r>
            <a:r>
              <a:rPr lang="en-US" sz="2400" b="1" dirty="0">
                <a:solidFill>
                  <a:schemeClr val="bg1"/>
                </a:solidFill>
              </a:rPr>
              <a:t>, la </a:t>
            </a:r>
            <a:r>
              <a:rPr lang="en-US" sz="2400" b="1" dirty="0" err="1">
                <a:solidFill>
                  <a:schemeClr val="bg1"/>
                </a:solidFill>
              </a:rPr>
              <a:t>colaboración</a:t>
            </a:r>
            <a:r>
              <a:rPr lang="en-US" sz="2400" b="1" dirty="0">
                <a:solidFill>
                  <a:schemeClr val="bg1"/>
                </a:solidFill>
              </a:rPr>
              <a:t> y el </a:t>
            </a:r>
            <a:r>
              <a:rPr lang="en-US" sz="2400" b="1" dirty="0" err="1">
                <a:solidFill>
                  <a:schemeClr val="bg1"/>
                </a:solidFill>
              </a:rPr>
              <a:t>desarrollo</a:t>
            </a:r>
            <a:r>
              <a:rPr lang="en-US" sz="2400" b="1" dirty="0">
                <a:solidFill>
                  <a:schemeClr val="bg1"/>
                </a:solidFill>
              </a:rPr>
              <a:t> de </a:t>
            </a:r>
            <a:r>
              <a:rPr lang="en-US" sz="2400" b="1" dirty="0" err="1">
                <a:solidFill>
                  <a:schemeClr val="bg1"/>
                </a:solidFill>
              </a:rPr>
              <a:t>competencias</a:t>
            </a:r>
            <a:r>
              <a:rPr lang="en-US" sz="2400" b="1" dirty="0">
                <a:solidFill>
                  <a:schemeClr val="bg1"/>
                </a:solidFill>
              </a:rPr>
              <a:t> y, a menudo, </a:t>
            </a:r>
            <a:r>
              <a:rPr lang="en-US" sz="2400" b="1" dirty="0" err="1">
                <a:solidFill>
                  <a:schemeClr val="bg1"/>
                </a:solidFill>
              </a:rPr>
              <a:t>también</a:t>
            </a:r>
            <a:r>
              <a:rPr lang="en-US" sz="2400" b="1" dirty="0">
                <a:solidFill>
                  <a:schemeClr val="bg1"/>
                </a:solidFill>
              </a:rPr>
              <a:t> </a:t>
            </a:r>
            <a:r>
              <a:rPr lang="en-US" sz="2400" b="1" dirty="0" err="1">
                <a:solidFill>
                  <a:schemeClr val="bg1"/>
                </a:solidFill>
              </a:rPr>
              <a:t>ofrece</a:t>
            </a:r>
            <a:r>
              <a:rPr lang="en-US" sz="2400" b="1" dirty="0">
                <a:solidFill>
                  <a:schemeClr val="bg1"/>
                </a:solidFill>
              </a:rPr>
              <a:t> el </a:t>
            </a:r>
            <a:r>
              <a:rPr lang="en-US" sz="2400" b="1" dirty="0" err="1">
                <a:solidFill>
                  <a:schemeClr val="bg1"/>
                </a:solidFill>
              </a:rPr>
              <a:t>uso</a:t>
            </a:r>
            <a:r>
              <a:rPr lang="en-US" sz="2400" b="1" dirty="0">
                <a:solidFill>
                  <a:schemeClr val="bg1"/>
                </a:solidFill>
              </a:rPr>
              <a:t> de Internet.</a:t>
            </a:r>
            <a:r>
              <a:rPr lang="en-US" sz="2400" dirty="0">
                <a:solidFill>
                  <a:schemeClr val="bg1"/>
                </a:solidFill>
              </a:rPr>
              <a:t>.”</a:t>
            </a:r>
          </a:p>
          <a:p>
            <a:pPr algn="just" eaLnBrk="1" hangingPunct="1"/>
            <a:r>
              <a:rPr lang="en-US" sz="2000" dirty="0">
                <a:solidFill>
                  <a:schemeClr val="bg1"/>
                </a:solidFill>
              </a:rPr>
              <a:t> (Beutner, </a:t>
            </a:r>
            <a:r>
              <a:rPr lang="en-US" sz="2000" dirty="0" err="1">
                <a:solidFill>
                  <a:schemeClr val="bg1"/>
                </a:solidFill>
              </a:rPr>
              <a:t>Pechuel</a:t>
            </a:r>
            <a:r>
              <a:rPr lang="en-US" sz="2000" dirty="0">
                <a:solidFill>
                  <a:schemeClr val="bg1"/>
                </a:solidFill>
              </a:rPr>
              <a:t> 2020, 22 or2012)</a:t>
            </a:r>
            <a:endParaRPr lang="de-DE" sz="2000" dirty="0">
              <a:solidFill>
                <a:schemeClr val="bg1"/>
              </a:solidFill>
              <a:latin typeface="Gill Sans" charset="0"/>
              <a:ea typeface="ヒラギノ角ゴ ProN W3" charset="0"/>
              <a:cs typeface="ヒラギノ角ゴ ProN W3" charset="0"/>
              <a:sym typeface="Gill Sans"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67E1C-87DB-46D7-8E6C-081180B9B95A}"/>
              </a:ext>
            </a:extLst>
          </p:cNvPr>
          <p:cNvSpPr>
            <a:spLocks noGrp="1"/>
          </p:cNvSpPr>
          <p:nvPr>
            <p:ph type="title"/>
          </p:nvPr>
        </p:nvSpPr>
        <p:spPr>
          <a:xfrm>
            <a:off x="1524000" y="-13883"/>
            <a:ext cx="9144000" cy="1714500"/>
          </a:xfrm>
        </p:spPr>
        <p:txBody>
          <a:bodyPr/>
          <a:lstStyle/>
          <a:p>
            <a:pPr>
              <a:defRPr/>
            </a:pPr>
            <a:r>
              <a:rPr lang="de-DE" sz="3867" dirty="0" err="1"/>
              <a:t>El</a:t>
            </a:r>
            <a:r>
              <a:rPr lang="de-DE" sz="3867" dirty="0"/>
              <a:t> </a:t>
            </a:r>
            <a:r>
              <a:rPr lang="de-DE" sz="3867" dirty="0" err="1"/>
              <a:t>enfoque</a:t>
            </a:r>
            <a:r>
              <a:rPr lang="de-DE" sz="3867" dirty="0"/>
              <a:t> Disk-Online</a:t>
            </a:r>
          </a:p>
        </p:txBody>
      </p:sp>
      <p:sp>
        <p:nvSpPr>
          <p:cNvPr id="9" name="Sechseck 8">
            <a:extLst>
              <a:ext uri="{FF2B5EF4-FFF2-40B4-BE49-F238E27FC236}">
                <a16:creationId xmlns:a16="http://schemas.microsoft.com/office/drawing/2014/main" id="{52A4374F-1D71-4A5C-A5E9-BE0C9A7A242E}"/>
              </a:ext>
            </a:extLst>
          </p:cNvPr>
          <p:cNvSpPr/>
          <p:nvPr/>
        </p:nvSpPr>
        <p:spPr bwMode="auto">
          <a:xfrm>
            <a:off x="2779694" y="1824039"/>
            <a:ext cx="6632612" cy="2206423"/>
          </a:xfrm>
          <a:prstGeom prst="hexagon">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50000" t="50000" r="50000" b="50000"/>
            </a:path>
            <a:tileRect/>
          </a:gra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4" tIns="32147" rIns="64294" bIns="32147" numCol="1" rtlCol="0" anchor="t" anchorCtr="0" compatLnSpc="1">
            <a:prstTxWarp prst="textNoShape">
              <a:avLst/>
            </a:prstTxWarp>
          </a:bodyPr>
          <a:lstStyle/>
          <a:p>
            <a:pPr algn="ctr"/>
            <a:r>
              <a:rPr lang="en-US" sz="2400" dirty="0">
                <a:solidFill>
                  <a:schemeClr val="bg1"/>
                </a:solidFill>
              </a:rPr>
              <a:t>El </a:t>
            </a:r>
            <a:r>
              <a:rPr lang="en-US" sz="2400" dirty="0" err="1">
                <a:solidFill>
                  <a:schemeClr val="bg1"/>
                </a:solidFill>
              </a:rPr>
              <a:t>modelo</a:t>
            </a:r>
            <a:r>
              <a:rPr lang="en-US" sz="2400" dirty="0">
                <a:solidFill>
                  <a:schemeClr val="bg1"/>
                </a:solidFill>
              </a:rPr>
              <a:t> DISK-Online </a:t>
            </a:r>
            <a:r>
              <a:rPr lang="en-US" sz="2400" dirty="0" err="1">
                <a:solidFill>
                  <a:schemeClr val="bg1"/>
                </a:solidFill>
              </a:rPr>
              <a:t>ofrece</a:t>
            </a:r>
            <a:r>
              <a:rPr lang="en-US" sz="2400" dirty="0">
                <a:solidFill>
                  <a:schemeClr val="bg1"/>
                </a:solidFill>
              </a:rPr>
              <a:t> una </a:t>
            </a:r>
            <a:r>
              <a:rPr lang="en-US" sz="2400" dirty="0" err="1">
                <a:solidFill>
                  <a:schemeClr val="bg1"/>
                </a:solidFill>
              </a:rPr>
              <a:t>perspectiva</a:t>
            </a:r>
            <a:r>
              <a:rPr lang="en-US" sz="2400" dirty="0">
                <a:solidFill>
                  <a:schemeClr val="bg1"/>
                </a:solidFill>
              </a:rPr>
              <a:t> para </a:t>
            </a:r>
            <a:r>
              <a:rPr lang="en-US" sz="2400" dirty="0" err="1">
                <a:solidFill>
                  <a:schemeClr val="bg1"/>
                </a:solidFill>
              </a:rPr>
              <a:t>integrar</a:t>
            </a:r>
            <a:r>
              <a:rPr lang="en-US" sz="2400" dirty="0">
                <a:solidFill>
                  <a:schemeClr val="bg1"/>
                </a:solidFill>
              </a:rPr>
              <a:t> mobile learning </a:t>
            </a:r>
            <a:r>
              <a:rPr lang="en-US" sz="2400" dirty="0" err="1">
                <a:solidFill>
                  <a:schemeClr val="bg1"/>
                </a:solidFill>
              </a:rPr>
              <a:t>en</a:t>
            </a:r>
            <a:r>
              <a:rPr lang="en-US" sz="2400" dirty="0">
                <a:solidFill>
                  <a:schemeClr val="bg1"/>
                </a:solidFill>
              </a:rPr>
              <a:t> </a:t>
            </a:r>
            <a:r>
              <a:rPr lang="en-US" sz="2400" dirty="0" err="1">
                <a:solidFill>
                  <a:schemeClr val="bg1"/>
                </a:solidFill>
              </a:rPr>
              <a:t>combinación</a:t>
            </a:r>
            <a:r>
              <a:rPr lang="en-US" sz="2400" dirty="0">
                <a:solidFill>
                  <a:schemeClr val="bg1"/>
                </a:solidFill>
              </a:rPr>
              <a:t> con el </a:t>
            </a:r>
            <a:r>
              <a:rPr lang="en-US" sz="2400" dirty="0" err="1">
                <a:solidFill>
                  <a:schemeClr val="bg1"/>
                </a:solidFill>
              </a:rPr>
              <a:t>aprendizaje</a:t>
            </a:r>
            <a:r>
              <a:rPr lang="en-US" sz="2400" dirty="0">
                <a:solidFill>
                  <a:schemeClr val="bg1"/>
                </a:solidFill>
              </a:rPr>
              <a:t> </a:t>
            </a:r>
            <a:r>
              <a:rPr lang="en-US" sz="2400" dirty="0" err="1">
                <a:solidFill>
                  <a:schemeClr val="bg1"/>
                </a:solidFill>
              </a:rPr>
              <a:t>híbrido</a:t>
            </a:r>
            <a:r>
              <a:rPr lang="en-US" sz="2400" dirty="0">
                <a:solidFill>
                  <a:schemeClr val="bg1"/>
                </a:solidFill>
              </a:rPr>
              <a:t> o </a:t>
            </a:r>
            <a:r>
              <a:rPr lang="en-US" sz="2400" dirty="0" err="1">
                <a:solidFill>
                  <a:schemeClr val="bg1"/>
                </a:solidFill>
              </a:rPr>
              <a:t>en</a:t>
            </a:r>
            <a:r>
              <a:rPr lang="en-US" sz="2400" dirty="0">
                <a:solidFill>
                  <a:schemeClr val="bg1"/>
                </a:solidFill>
              </a:rPr>
              <a:t> </a:t>
            </a:r>
            <a:r>
              <a:rPr lang="en-US" sz="2400" dirty="0" err="1">
                <a:solidFill>
                  <a:schemeClr val="bg1"/>
                </a:solidFill>
              </a:rPr>
              <a:t>línea</a:t>
            </a:r>
            <a:r>
              <a:rPr lang="en-US" sz="2400" dirty="0">
                <a:solidFill>
                  <a:schemeClr val="bg1"/>
                </a:solidFill>
              </a:rPr>
              <a:t> </a:t>
            </a:r>
            <a:r>
              <a:rPr lang="en-US" sz="2400" dirty="0" err="1">
                <a:solidFill>
                  <a:schemeClr val="bg1"/>
                </a:solidFill>
              </a:rPr>
              <a:t>en</a:t>
            </a:r>
            <a:r>
              <a:rPr lang="en-US" sz="2400" dirty="0">
                <a:solidFill>
                  <a:schemeClr val="bg1"/>
                </a:solidFill>
              </a:rPr>
              <a:t> </a:t>
            </a:r>
            <a:r>
              <a:rPr lang="en-US" sz="2400" dirty="0" err="1">
                <a:solidFill>
                  <a:schemeClr val="bg1"/>
                </a:solidFill>
              </a:rPr>
              <a:t>escenarios</a:t>
            </a:r>
            <a:r>
              <a:rPr lang="en-US" sz="2400" dirty="0">
                <a:solidFill>
                  <a:schemeClr val="bg1"/>
                </a:solidFill>
              </a:rPr>
              <a:t> </a:t>
            </a:r>
            <a:r>
              <a:rPr lang="en-US" sz="2400" dirty="0" err="1">
                <a:solidFill>
                  <a:schemeClr val="bg1"/>
                </a:solidFill>
              </a:rPr>
              <a:t>educativos</a:t>
            </a:r>
            <a:r>
              <a:rPr lang="en-US" sz="2400" dirty="0">
                <a:solidFill>
                  <a:schemeClr val="bg1"/>
                </a:solidFill>
              </a:rPr>
              <a:t>.</a:t>
            </a:r>
            <a:endParaRPr lang="de-DE" sz="4400" dirty="0">
              <a:solidFill>
                <a:schemeClr val="bg1"/>
              </a:solidFill>
              <a:latin typeface="Gill Sans" charset="0"/>
              <a:ea typeface="ヒラギノ角ゴ ProN W3" charset="0"/>
              <a:cs typeface="ヒラギノ角ゴ ProN W3" charset="0"/>
              <a:sym typeface="Gill Sans" charset="0"/>
            </a:endParaRPr>
          </a:p>
        </p:txBody>
      </p:sp>
      <p:sp>
        <p:nvSpPr>
          <p:cNvPr id="6" name="Rechteck 5">
            <a:extLst>
              <a:ext uri="{FF2B5EF4-FFF2-40B4-BE49-F238E27FC236}">
                <a16:creationId xmlns:a16="http://schemas.microsoft.com/office/drawing/2014/main" id="{BE41B82E-3119-4C22-821E-71B6AA0D37BF}"/>
              </a:ext>
            </a:extLst>
          </p:cNvPr>
          <p:cNvSpPr/>
          <p:nvPr/>
        </p:nvSpPr>
        <p:spPr>
          <a:xfrm>
            <a:off x="3718997" y="4153884"/>
            <a:ext cx="5012432" cy="338554"/>
          </a:xfrm>
          <a:prstGeom prst="rect">
            <a:avLst/>
          </a:prstGeom>
        </p:spPr>
        <p:txBody>
          <a:bodyPr wrap="square">
            <a:spAutoFit/>
          </a:bodyPr>
          <a:lstStyle/>
          <a:p>
            <a:pPr algn="ctr"/>
            <a:r>
              <a:rPr lang="de-DE" sz="1600" dirty="0">
                <a:latin typeface="Arial" panose="020B0604020202020204" pitchFamily="34" charset="0"/>
              </a:rPr>
              <a:t>DISK - </a:t>
            </a:r>
            <a:r>
              <a:rPr lang="de-DE" sz="1600" dirty="0" err="1">
                <a:latin typeface="Arial" panose="020B0604020202020204" pitchFamily="34" charset="0"/>
              </a:rPr>
              <a:t>Didactic</a:t>
            </a:r>
            <a:r>
              <a:rPr lang="de-DE" sz="1600" dirty="0">
                <a:latin typeface="Arial" panose="020B0604020202020204" pitchFamily="34" charset="0"/>
              </a:rPr>
              <a:t> Interactive Streaming Know-how</a:t>
            </a:r>
            <a:endParaRPr lang="de-DE" sz="1600" dirty="0"/>
          </a:p>
        </p:txBody>
      </p:sp>
      <p:sp>
        <p:nvSpPr>
          <p:cNvPr id="3" name="Rechteck 2">
            <a:extLst>
              <a:ext uri="{FF2B5EF4-FFF2-40B4-BE49-F238E27FC236}">
                <a16:creationId xmlns:a16="http://schemas.microsoft.com/office/drawing/2014/main" id="{2F20B235-73DB-4D98-AC94-624BC14C3507}"/>
              </a:ext>
            </a:extLst>
          </p:cNvPr>
          <p:cNvSpPr/>
          <p:nvPr/>
        </p:nvSpPr>
        <p:spPr>
          <a:xfrm>
            <a:off x="1524000" y="4896838"/>
            <a:ext cx="9144000" cy="1131079"/>
          </a:xfrm>
          <a:prstGeom prst="rect">
            <a:avLst/>
          </a:prstGeom>
        </p:spPr>
        <p:txBody>
          <a:bodyPr wrap="square">
            <a:spAutoFit/>
          </a:bodyPr>
          <a:lstStyle/>
          <a:p>
            <a:pPr algn="ctr"/>
            <a:r>
              <a:rPr lang="en-US" sz="2250" dirty="0" err="1">
                <a:latin typeface="Arial" panose="020B0604020202020204" pitchFamily="34" charset="0"/>
              </a:rPr>
              <a:t>proporciona</a:t>
            </a:r>
            <a:r>
              <a:rPr lang="en-US" sz="2250" dirty="0">
                <a:latin typeface="Arial" panose="020B0604020202020204" pitchFamily="34" charset="0"/>
              </a:rPr>
              <a:t> una </a:t>
            </a:r>
            <a:r>
              <a:rPr lang="en-US" sz="2250" dirty="0" err="1">
                <a:latin typeface="Arial" panose="020B0604020202020204" pitchFamily="34" charset="0"/>
              </a:rPr>
              <a:t>solución</a:t>
            </a:r>
            <a:r>
              <a:rPr lang="en-US" sz="2250" dirty="0">
                <a:latin typeface="Arial" panose="020B0604020202020204" pitchFamily="34" charset="0"/>
              </a:rPr>
              <a:t> </a:t>
            </a:r>
            <a:r>
              <a:rPr lang="en-US" sz="2250" dirty="0" err="1">
                <a:latin typeface="Arial" panose="020B0604020202020204" pitchFamily="34" charset="0"/>
              </a:rPr>
              <a:t>rápida</a:t>
            </a:r>
            <a:r>
              <a:rPr lang="en-US" sz="2250" dirty="0">
                <a:latin typeface="Arial" panose="020B0604020202020204" pitchFamily="34" charset="0"/>
              </a:rPr>
              <a:t> para </a:t>
            </a:r>
            <a:r>
              <a:rPr lang="en-US" sz="2250" dirty="0" err="1">
                <a:latin typeface="Arial" panose="020B0604020202020204" pitchFamily="34" charset="0"/>
              </a:rPr>
              <a:t>abordar</a:t>
            </a:r>
            <a:r>
              <a:rPr lang="en-US" sz="2250" dirty="0">
                <a:latin typeface="Arial" panose="020B0604020202020204" pitchFamily="34" charset="0"/>
              </a:rPr>
              <a:t> los </a:t>
            </a:r>
            <a:r>
              <a:rPr lang="en-US" sz="2250" dirty="0" err="1">
                <a:latin typeface="Arial" panose="020B0604020202020204" pitchFamily="34" charset="0"/>
              </a:rPr>
              <a:t>problemas</a:t>
            </a:r>
            <a:r>
              <a:rPr lang="en-US" sz="2250" dirty="0">
                <a:latin typeface="Arial" panose="020B0604020202020204" pitchFamily="34" charset="0"/>
              </a:rPr>
              <a:t> que </a:t>
            </a:r>
            <a:r>
              <a:rPr lang="en-US" sz="2250" dirty="0" err="1">
                <a:latin typeface="Arial" panose="020B0604020202020204" pitchFamily="34" charset="0"/>
              </a:rPr>
              <a:t>tienen</a:t>
            </a:r>
            <a:r>
              <a:rPr lang="en-US" sz="2250" dirty="0">
                <a:latin typeface="Arial" panose="020B0604020202020204" pitchFamily="34" charset="0"/>
              </a:rPr>
              <a:t> las </a:t>
            </a:r>
            <a:r>
              <a:rPr lang="en-US" sz="2250" dirty="0" err="1">
                <a:latin typeface="Arial" panose="020B0604020202020204" pitchFamily="34" charset="0"/>
              </a:rPr>
              <a:t>escuelas</a:t>
            </a:r>
            <a:r>
              <a:rPr lang="en-US" sz="2250" dirty="0">
                <a:latin typeface="Arial" panose="020B0604020202020204" pitchFamily="34" charset="0"/>
              </a:rPr>
              <a:t> </a:t>
            </a:r>
            <a:r>
              <a:rPr lang="en-US" sz="2250" dirty="0" err="1">
                <a:latin typeface="Arial" panose="020B0604020202020204" pitchFamily="34" charset="0"/>
              </a:rPr>
              <a:t>cuando</a:t>
            </a:r>
            <a:r>
              <a:rPr lang="en-US" sz="2250" dirty="0">
                <a:latin typeface="Arial" panose="020B0604020202020204" pitchFamily="34" charset="0"/>
              </a:rPr>
              <a:t> se </a:t>
            </a:r>
            <a:r>
              <a:rPr lang="en-US" sz="2250" dirty="0" err="1">
                <a:latin typeface="Arial" panose="020B0604020202020204" pitchFamily="34" charset="0"/>
              </a:rPr>
              <a:t>ven</a:t>
            </a:r>
            <a:r>
              <a:rPr lang="en-US" sz="2250" dirty="0">
                <a:latin typeface="Arial" panose="020B0604020202020204" pitchFamily="34" charset="0"/>
              </a:rPr>
              <a:t> </a:t>
            </a:r>
            <a:r>
              <a:rPr lang="en-US" sz="2250" dirty="0" err="1">
                <a:latin typeface="Arial" panose="020B0604020202020204" pitchFamily="34" charset="0"/>
              </a:rPr>
              <a:t>obligadas</a:t>
            </a:r>
            <a:r>
              <a:rPr lang="en-US" sz="2250" dirty="0">
                <a:latin typeface="Arial" panose="020B0604020202020204" pitchFamily="34" charset="0"/>
              </a:rPr>
              <a:t> a </a:t>
            </a:r>
            <a:r>
              <a:rPr lang="en-US" sz="2250" dirty="0" err="1">
                <a:latin typeface="Arial" panose="020B0604020202020204" pitchFamily="34" charset="0"/>
              </a:rPr>
              <a:t>implementar</a:t>
            </a:r>
            <a:r>
              <a:rPr lang="en-US" sz="2250" dirty="0">
                <a:latin typeface="Arial" panose="020B0604020202020204" pitchFamily="34" charset="0"/>
              </a:rPr>
              <a:t> el </a:t>
            </a:r>
            <a:r>
              <a:rPr lang="en-US" sz="2250" dirty="0" err="1">
                <a:latin typeface="Arial" panose="020B0604020202020204" pitchFamily="34" charset="0"/>
              </a:rPr>
              <a:t>aprendizaje</a:t>
            </a:r>
            <a:r>
              <a:rPr lang="en-US" sz="2250" dirty="0">
                <a:latin typeface="Arial" panose="020B0604020202020204" pitchFamily="34" charset="0"/>
              </a:rPr>
              <a:t> a </a:t>
            </a:r>
            <a:r>
              <a:rPr lang="en-US" sz="2250" dirty="0" err="1">
                <a:latin typeface="Arial" panose="020B0604020202020204" pitchFamily="34" charset="0"/>
              </a:rPr>
              <a:t>distancia</a:t>
            </a:r>
            <a:r>
              <a:rPr lang="en-US" sz="2250" dirty="0">
                <a:latin typeface="Arial" panose="020B0604020202020204" pitchFamily="34" charset="0"/>
              </a:rPr>
              <a:t> </a:t>
            </a:r>
            <a:r>
              <a:rPr lang="en-US" sz="2250" dirty="0" err="1">
                <a:latin typeface="Arial" panose="020B0604020202020204" pitchFamily="34" charset="0"/>
              </a:rPr>
              <a:t>en</a:t>
            </a:r>
            <a:r>
              <a:rPr lang="en-US" sz="2250" dirty="0">
                <a:latin typeface="Arial" panose="020B0604020202020204" pitchFamily="34" charset="0"/>
              </a:rPr>
              <a:t> </a:t>
            </a:r>
            <a:r>
              <a:rPr lang="en-US" sz="2250" dirty="0" err="1">
                <a:latin typeface="Arial" panose="020B0604020202020204" pitchFamily="34" charset="0"/>
              </a:rPr>
              <a:t>tiempos</a:t>
            </a:r>
            <a:r>
              <a:rPr lang="en-US" sz="2250" dirty="0">
                <a:latin typeface="Arial" panose="020B0604020202020204" pitchFamily="34" charset="0"/>
              </a:rPr>
              <a:t> de una </a:t>
            </a:r>
            <a:r>
              <a:rPr lang="en-US" sz="2250" dirty="0" err="1">
                <a:latin typeface="Arial" panose="020B0604020202020204" pitchFamily="34" charset="0"/>
              </a:rPr>
              <a:t>pandemia</a:t>
            </a:r>
            <a:r>
              <a:rPr lang="en-US" sz="2250" dirty="0">
                <a:latin typeface="Arial" panose="020B0604020202020204" pitchFamily="34" charset="0"/>
              </a:rPr>
              <a:t>.</a:t>
            </a:r>
            <a:endParaRPr lang="de-DE" sz="2250" dirty="0"/>
          </a:p>
        </p:txBody>
      </p:sp>
    </p:spTree>
    <p:extLst>
      <p:ext uri="{BB962C8B-B14F-4D97-AF65-F5344CB8AC3E}">
        <p14:creationId xmlns:p14="http://schemas.microsoft.com/office/powerpoint/2010/main" val="150702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50324-1D5E-49D3-8085-F6289A2CE2EC}"/>
              </a:ext>
            </a:extLst>
          </p:cNvPr>
          <p:cNvSpPr>
            <a:spLocks noGrp="1"/>
          </p:cNvSpPr>
          <p:nvPr>
            <p:ph type="title"/>
          </p:nvPr>
        </p:nvSpPr>
        <p:spPr>
          <a:xfrm>
            <a:off x="1288087" y="854193"/>
            <a:ext cx="9144000" cy="852715"/>
          </a:xfrm>
        </p:spPr>
        <p:txBody>
          <a:bodyPr/>
          <a:lstStyle/>
          <a:p>
            <a:pPr>
              <a:defRPr/>
            </a:pPr>
            <a:r>
              <a:rPr lang="en-US" b="1" dirty="0"/>
              <a:t> </a:t>
            </a:r>
            <a:r>
              <a:rPr lang="en-US" sz="3867" b="1" dirty="0"/>
              <a:t>Idea del </a:t>
            </a:r>
            <a:r>
              <a:rPr lang="en-US" sz="3867" b="1" dirty="0" err="1"/>
              <a:t>enfoque</a:t>
            </a:r>
            <a:r>
              <a:rPr lang="en-US" sz="3867" b="1" dirty="0"/>
              <a:t> DISK</a:t>
            </a:r>
            <a:endParaRPr lang="de-DE" sz="3867" dirty="0"/>
          </a:p>
        </p:txBody>
      </p:sp>
      <p:sp>
        <p:nvSpPr>
          <p:cNvPr id="22546" name="Rechteck 8">
            <a:extLst>
              <a:ext uri="{FF2B5EF4-FFF2-40B4-BE49-F238E27FC236}">
                <a16:creationId xmlns:a16="http://schemas.microsoft.com/office/drawing/2014/main" id="{24C864E6-A393-475C-AAF8-F49CE8831C44}"/>
              </a:ext>
            </a:extLst>
          </p:cNvPr>
          <p:cNvSpPr>
            <a:spLocks noChangeArrowheads="1"/>
          </p:cNvSpPr>
          <p:nvPr/>
        </p:nvSpPr>
        <p:spPr bwMode="auto">
          <a:xfrm>
            <a:off x="1120721" y="1783852"/>
            <a:ext cx="8672174" cy="476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pitchFamily="-84" charset="0"/>
                <a:ea typeface="ヒラギノ角ゴ ProN W3" pitchFamily="-84" charset="-128"/>
                <a:sym typeface="Gill Sans" pitchFamily="-84" charset="0"/>
              </a:defRPr>
            </a:lvl1pPr>
            <a:lvl2pPr marL="742950" indent="-285750">
              <a:defRPr sz="4200">
                <a:solidFill>
                  <a:srgbClr val="000000"/>
                </a:solidFill>
                <a:latin typeface="Gill Sans" pitchFamily="-84" charset="0"/>
                <a:ea typeface="ヒラギノ角ゴ ProN W3" pitchFamily="-84" charset="-128"/>
                <a:sym typeface="Gill Sans" pitchFamily="-84" charset="0"/>
              </a:defRPr>
            </a:lvl2pPr>
            <a:lvl3pPr marL="1143000" indent="-228600">
              <a:defRPr sz="4200">
                <a:solidFill>
                  <a:srgbClr val="000000"/>
                </a:solidFill>
                <a:latin typeface="Gill Sans" pitchFamily="-84" charset="0"/>
                <a:ea typeface="ヒラギノ角ゴ ProN W3" pitchFamily="-84" charset="-128"/>
                <a:sym typeface="Gill Sans" pitchFamily="-84" charset="0"/>
              </a:defRPr>
            </a:lvl3pPr>
            <a:lvl4pPr marL="1600200" indent="-228600">
              <a:defRPr sz="4200">
                <a:solidFill>
                  <a:srgbClr val="000000"/>
                </a:solidFill>
                <a:latin typeface="Gill Sans" pitchFamily="-84" charset="0"/>
                <a:ea typeface="ヒラギノ角ゴ ProN W3" pitchFamily="-84" charset="-128"/>
                <a:sym typeface="Gill Sans" pitchFamily="-84" charset="0"/>
              </a:defRPr>
            </a:lvl4pPr>
            <a:lvl5pPr marL="2057400" indent="-22860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marL="401822" indent="-401822">
              <a:buFont typeface="Arial" panose="020B0604020202020204" pitchFamily="34" charset="0"/>
              <a:buChar char="•"/>
            </a:pPr>
            <a:r>
              <a:rPr lang="en-US" sz="2812" dirty="0">
                <a:solidFill>
                  <a:schemeClr val="tx1"/>
                </a:solidFill>
              </a:rPr>
              <a:t>La idea central del </a:t>
            </a:r>
            <a:r>
              <a:rPr lang="en-US" sz="2812" dirty="0" err="1">
                <a:solidFill>
                  <a:schemeClr val="tx1"/>
                </a:solidFill>
              </a:rPr>
              <a:t>modelo</a:t>
            </a:r>
            <a:r>
              <a:rPr lang="en-US" sz="2812" dirty="0">
                <a:solidFill>
                  <a:schemeClr val="tx1"/>
                </a:solidFill>
              </a:rPr>
              <a:t> DISK es </a:t>
            </a:r>
            <a:r>
              <a:rPr lang="en-US" sz="2812" dirty="0" err="1">
                <a:solidFill>
                  <a:schemeClr val="tx1"/>
                </a:solidFill>
              </a:rPr>
              <a:t>transmitir</a:t>
            </a:r>
            <a:r>
              <a:rPr lang="en-US" sz="2812" dirty="0">
                <a:solidFill>
                  <a:schemeClr val="tx1"/>
                </a:solidFill>
              </a:rPr>
              <a:t> </a:t>
            </a:r>
            <a:r>
              <a:rPr lang="en-US" sz="2812" dirty="0" err="1">
                <a:solidFill>
                  <a:schemeClr val="tx1"/>
                </a:solidFill>
              </a:rPr>
              <a:t>desde</a:t>
            </a:r>
            <a:r>
              <a:rPr lang="en-US" sz="2812" dirty="0">
                <a:solidFill>
                  <a:schemeClr val="tx1"/>
                </a:solidFill>
              </a:rPr>
              <a:t> un </a:t>
            </a:r>
            <a:r>
              <a:rPr lang="en-US" sz="2812" dirty="0" err="1">
                <a:solidFill>
                  <a:schemeClr val="tx1"/>
                </a:solidFill>
              </a:rPr>
              <a:t>dispositivo</a:t>
            </a:r>
            <a:r>
              <a:rPr lang="en-US" sz="2812" dirty="0">
                <a:solidFill>
                  <a:schemeClr val="tx1"/>
                </a:solidFill>
              </a:rPr>
              <a:t> </a:t>
            </a:r>
            <a:r>
              <a:rPr lang="en-US" sz="2812" dirty="0" err="1">
                <a:solidFill>
                  <a:schemeClr val="tx1"/>
                </a:solidFill>
              </a:rPr>
              <a:t>móvil</a:t>
            </a:r>
            <a:r>
              <a:rPr lang="en-US" sz="2812" dirty="0">
                <a:solidFill>
                  <a:schemeClr val="tx1"/>
                </a:solidFill>
              </a:rPr>
              <a:t> a los </a:t>
            </a:r>
            <a:r>
              <a:rPr lang="en-US" sz="2812" dirty="0" err="1">
                <a:solidFill>
                  <a:schemeClr val="tx1"/>
                </a:solidFill>
              </a:rPr>
              <a:t>alumnos</a:t>
            </a:r>
            <a:r>
              <a:rPr lang="en-US" sz="2812" dirty="0">
                <a:solidFill>
                  <a:schemeClr val="tx1"/>
                </a:solidFill>
              </a:rPr>
              <a:t> </a:t>
            </a:r>
            <a:r>
              <a:rPr lang="en-US" sz="2812" dirty="0" err="1">
                <a:solidFill>
                  <a:schemeClr val="tx1"/>
                </a:solidFill>
              </a:rPr>
              <a:t>en</a:t>
            </a:r>
            <a:r>
              <a:rPr lang="en-US" sz="2812" dirty="0">
                <a:solidFill>
                  <a:schemeClr val="tx1"/>
                </a:solidFill>
              </a:rPr>
              <a:t> casa y </a:t>
            </a:r>
            <a:r>
              <a:rPr lang="en-US" sz="2812" dirty="0" err="1">
                <a:solidFill>
                  <a:schemeClr val="tx1"/>
                </a:solidFill>
              </a:rPr>
              <a:t>combina</a:t>
            </a:r>
            <a:r>
              <a:rPr lang="en-US" sz="2812" dirty="0">
                <a:solidFill>
                  <a:schemeClr val="tx1"/>
                </a:solidFill>
              </a:rPr>
              <a:t> </a:t>
            </a:r>
            <a:r>
              <a:rPr lang="en-US" sz="2812" dirty="0" err="1">
                <a:solidFill>
                  <a:schemeClr val="tx1"/>
                </a:solidFill>
              </a:rPr>
              <a:t>esto</a:t>
            </a:r>
            <a:r>
              <a:rPr lang="en-US" sz="2812" dirty="0">
                <a:solidFill>
                  <a:schemeClr val="tx1"/>
                </a:solidFill>
              </a:rPr>
              <a:t> con un </a:t>
            </a:r>
            <a:r>
              <a:rPr lang="en-US" sz="2812" dirty="0" err="1">
                <a:solidFill>
                  <a:schemeClr val="tx1"/>
                </a:solidFill>
              </a:rPr>
              <a:t>enfoque</a:t>
            </a:r>
            <a:r>
              <a:rPr lang="en-US" sz="2812" dirty="0">
                <a:solidFill>
                  <a:schemeClr val="tx1"/>
                </a:solidFill>
              </a:rPr>
              <a:t> de </a:t>
            </a:r>
            <a:r>
              <a:rPr lang="en-US" sz="2812" dirty="0" err="1">
                <a:solidFill>
                  <a:schemeClr val="tx1"/>
                </a:solidFill>
              </a:rPr>
              <a:t>aprendizaje</a:t>
            </a:r>
            <a:r>
              <a:rPr lang="en-US" sz="2812" dirty="0">
                <a:solidFill>
                  <a:schemeClr val="tx1"/>
                </a:solidFill>
              </a:rPr>
              <a:t> </a:t>
            </a:r>
            <a:r>
              <a:rPr lang="en-US" sz="2812" dirty="0" err="1">
                <a:solidFill>
                  <a:schemeClr val="tx1"/>
                </a:solidFill>
              </a:rPr>
              <a:t>mixto</a:t>
            </a:r>
            <a:r>
              <a:rPr lang="en-US" sz="2812" dirty="0">
                <a:solidFill>
                  <a:schemeClr val="tx1"/>
                </a:solidFill>
              </a:rPr>
              <a:t>.</a:t>
            </a:r>
          </a:p>
          <a:p>
            <a:endParaRPr lang="en-US" sz="2812" dirty="0">
              <a:solidFill>
                <a:schemeClr val="tx1"/>
              </a:solidFill>
            </a:endParaRPr>
          </a:p>
          <a:p>
            <a:pPr marL="401822" indent="-401822">
              <a:buFont typeface="Arial" panose="020B0604020202020204" pitchFamily="34" charset="0"/>
              <a:buChar char="•"/>
            </a:pPr>
            <a:r>
              <a:rPr lang="en-US" sz="2812" dirty="0" err="1">
                <a:solidFill>
                  <a:schemeClr val="tx1"/>
                </a:solidFill>
              </a:rPr>
              <a:t>En</a:t>
            </a:r>
            <a:r>
              <a:rPr lang="en-US" sz="2812" dirty="0">
                <a:solidFill>
                  <a:schemeClr val="tx1"/>
                </a:solidFill>
              </a:rPr>
              <a:t> general, DISK describe </a:t>
            </a:r>
            <a:r>
              <a:rPr lang="en-US" sz="2812" dirty="0" err="1">
                <a:solidFill>
                  <a:schemeClr val="tx1"/>
                </a:solidFill>
              </a:rPr>
              <a:t>cómo</a:t>
            </a:r>
            <a:r>
              <a:rPr lang="en-US" sz="2812" dirty="0">
                <a:solidFill>
                  <a:schemeClr val="tx1"/>
                </a:solidFill>
              </a:rPr>
              <a:t> los maestros </a:t>
            </a:r>
            <a:r>
              <a:rPr lang="en-US" sz="2812" dirty="0" err="1">
                <a:solidFill>
                  <a:schemeClr val="tx1"/>
                </a:solidFill>
              </a:rPr>
              <a:t>pueden</a:t>
            </a:r>
            <a:r>
              <a:rPr lang="en-US" sz="2812" dirty="0">
                <a:solidFill>
                  <a:schemeClr val="tx1"/>
                </a:solidFill>
              </a:rPr>
              <a:t> </a:t>
            </a:r>
            <a:r>
              <a:rPr lang="en-US" sz="2812" dirty="0" err="1">
                <a:solidFill>
                  <a:schemeClr val="tx1"/>
                </a:solidFill>
              </a:rPr>
              <a:t>conectarse</a:t>
            </a:r>
            <a:r>
              <a:rPr lang="en-US" sz="2812" dirty="0">
                <a:solidFill>
                  <a:schemeClr val="tx1"/>
                </a:solidFill>
              </a:rPr>
              <a:t> con </a:t>
            </a:r>
            <a:r>
              <a:rPr lang="en-US" sz="2812" dirty="0" err="1">
                <a:solidFill>
                  <a:schemeClr val="tx1"/>
                </a:solidFill>
              </a:rPr>
              <a:t>grupos</a:t>
            </a:r>
            <a:r>
              <a:rPr lang="en-US" sz="2812" dirty="0">
                <a:solidFill>
                  <a:schemeClr val="tx1"/>
                </a:solidFill>
              </a:rPr>
              <a:t> de </a:t>
            </a:r>
            <a:r>
              <a:rPr lang="en-US" sz="2812" dirty="0" err="1">
                <a:solidFill>
                  <a:schemeClr val="tx1"/>
                </a:solidFill>
              </a:rPr>
              <a:t>alumnos</a:t>
            </a:r>
            <a:r>
              <a:rPr lang="en-US" sz="2812" dirty="0">
                <a:solidFill>
                  <a:schemeClr val="tx1"/>
                </a:solidFill>
              </a:rPr>
              <a:t> a </a:t>
            </a:r>
            <a:r>
              <a:rPr lang="en-US" sz="2812" dirty="0" err="1">
                <a:solidFill>
                  <a:schemeClr val="tx1"/>
                </a:solidFill>
              </a:rPr>
              <a:t>través</a:t>
            </a:r>
            <a:r>
              <a:rPr lang="en-US" sz="2812" dirty="0">
                <a:solidFill>
                  <a:schemeClr val="tx1"/>
                </a:solidFill>
              </a:rPr>
              <a:t> de Streaming </a:t>
            </a:r>
            <a:r>
              <a:rPr lang="en-US" sz="2812" dirty="0" err="1">
                <a:solidFill>
                  <a:schemeClr val="tx1"/>
                </a:solidFill>
              </a:rPr>
              <a:t>en</a:t>
            </a:r>
            <a:r>
              <a:rPr lang="en-US" sz="2812" dirty="0">
                <a:solidFill>
                  <a:schemeClr val="tx1"/>
                </a:solidFill>
              </a:rPr>
              <a:t> </a:t>
            </a:r>
            <a:r>
              <a:rPr lang="en-US" sz="2812" dirty="0" err="1">
                <a:solidFill>
                  <a:schemeClr val="tx1"/>
                </a:solidFill>
              </a:rPr>
              <a:t>directo</a:t>
            </a:r>
            <a:r>
              <a:rPr lang="en-US" sz="2812" dirty="0">
                <a:solidFill>
                  <a:schemeClr val="tx1"/>
                </a:solidFill>
              </a:rPr>
              <a:t>.</a:t>
            </a:r>
            <a:br>
              <a:rPr lang="en-US" sz="2812" dirty="0">
                <a:solidFill>
                  <a:schemeClr val="tx1"/>
                </a:solidFill>
              </a:rPr>
            </a:br>
            <a:endParaRPr lang="en-US" sz="2812" dirty="0">
              <a:solidFill>
                <a:schemeClr val="tx1"/>
              </a:solidFill>
            </a:endParaRPr>
          </a:p>
          <a:p>
            <a:pPr marL="401822" indent="-401822">
              <a:buFont typeface="Arial" panose="020B0604020202020204" pitchFamily="34" charset="0"/>
              <a:buChar char="•"/>
            </a:pPr>
            <a:r>
              <a:rPr lang="en-US" sz="2812" dirty="0">
                <a:solidFill>
                  <a:schemeClr val="tx1"/>
                </a:solidFill>
              </a:rPr>
              <a:t>Los </a:t>
            </a:r>
            <a:r>
              <a:rPr lang="en-US" sz="2812" dirty="0" err="1">
                <a:solidFill>
                  <a:schemeClr val="tx1"/>
                </a:solidFill>
              </a:rPr>
              <a:t>alumnos</a:t>
            </a:r>
            <a:r>
              <a:rPr lang="en-US" sz="2812" dirty="0">
                <a:solidFill>
                  <a:schemeClr val="tx1"/>
                </a:solidFill>
              </a:rPr>
              <a:t> no </a:t>
            </a:r>
            <a:r>
              <a:rPr lang="en-US" sz="2812" dirty="0" err="1">
                <a:solidFill>
                  <a:schemeClr val="tx1"/>
                </a:solidFill>
              </a:rPr>
              <a:t>están</a:t>
            </a:r>
            <a:r>
              <a:rPr lang="en-US" sz="2812" dirty="0">
                <a:solidFill>
                  <a:schemeClr val="tx1"/>
                </a:solidFill>
              </a:rPr>
              <a:t> </a:t>
            </a:r>
            <a:r>
              <a:rPr lang="en-US" sz="2812" dirty="0" err="1">
                <a:solidFill>
                  <a:schemeClr val="tx1"/>
                </a:solidFill>
              </a:rPr>
              <a:t>presentes</a:t>
            </a:r>
            <a:r>
              <a:rPr lang="en-US" sz="2812" dirty="0">
                <a:solidFill>
                  <a:schemeClr val="tx1"/>
                </a:solidFill>
              </a:rPr>
              <a:t> o solo </a:t>
            </a:r>
            <a:r>
              <a:rPr lang="en-US" sz="2812" dirty="0" err="1">
                <a:solidFill>
                  <a:schemeClr val="tx1"/>
                </a:solidFill>
              </a:rPr>
              <a:t>están</a:t>
            </a:r>
            <a:r>
              <a:rPr lang="en-US" sz="2812" dirty="0">
                <a:solidFill>
                  <a:schemeClr val="tx1"/>
                </a:solidFill>
              </a:rPr>
              <a:t> </a:t>
            </a:r>
            <a:r>
              <a:rPr lang="en-US" sz="2812" dirty="0" err="1">
                <a:solidFill>
                  <a:schemeClr val="tx1"/>
                </a:solidFill>
              </a:rPr>
              <a:t>parcialmente</a:t>
            </a:r>
            <a:r>
              <a:rPr lang="en-US" sz="2812" dirty="0">
                <a:solidFill>
                  <a:schemeClr val="tx1"/>
                </a:solidFill>
              </a:rPr>
              <a:t> </a:t>
            </a:r>
            <a:r>
              <a:rPr lang="en-US" sz="2812" dirty="0" err="1">
                <a:solidFill>
                  <a:schemeClr val="tx1"/>
                </a:solidFill>
              </a:rPr>
              <a:t>presentes</a:t>
            </a:r>
            <a:r>
              <a:rPr lang="en-US" sz="2812" dirty="0">
                <a:solidFill>
                  <a:schemeClr val="tx1"/>
                </a:solidFill>
              </a:rPr>
              <a:t> </a:t>
            </a:r>
            <a:r>
              <a:rPr lang="en-US" sz="2812" dirty="0" err="1">
                <a:solidFill>
                  <a:schemeClr val="tx1"/>
                </a:solidFill>
              </a:rPr>
              <a:t>en</a:t>
            </a:r>
            <a:r>
              <a:rPr lang="en-US" sz="2812" dirty="0">
                <a:solidFill>
                  <a:schemeClr val="tx1"/>
                </a:solidFill>
              </a:rPr>
              <a:t> el aula.</a:t>
            </a:r>
            <a:br>
              <a:rPr lang="en-US" sz="2250" dirty="0">
                <a:solidFill>
                  <a:schemeClr val="tx1"/>
                </a:solidFill>
              </a:rPr>
            </a:br>
            <a:endParaRPr lang="de-DE" altLang="de-DE" sz="2250" dirty="0">
              <a:solidFill>
                <a:schemeClr val="tx1"/>
              </a:solidFill>
            </a:endParaRPr>
          </a:p>
        </p:txBody>
      </p:sp>
    </p:spTree>
    <p:extLst>
      <p:ext uri="{BB962C8B-B14F-4D97-AF65-F5344CB8AC3E}">
        <p14:creationId xmlns:p14="http://schemas.microsoft.com/office/powerpoint/2010/main" val="97343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50324-1D5E-49D3-8085-F6289A2CE2EC}"/>
              </a:ext>
            </a:extLst>
          </p:cNvPr>
          <p:cNvSpPr>
            <a:spLocks noGrp="1"/>
          </p:cNvSpPr>
          <p:nvPr>
            <p:ph type="title"/>
          </p:nvPr>
        </p:nvSpPr>
        <p:spPr>
          <a:xfrm>
            <a:off x="1417468" y="736802"/>
            <a:ext cx="9144000" cy="852715"/>
          </a:xfrm>
        </p:spPr>
        <p:txBody>
          <a:bodyPr/>
          <a:lstStyle/>
          <a:p>
            <a:pPr>
              <a:defRPr/>
            </a:pPr>
            <a:r>
              <a:rPr lang="en-US" b="1" dirty="0"/>
              <a:t> </a:t>
            </a:r>
            <a:r>
              <a:rPr lang="en-US" sz="3867" dirty="0"/>
              <a:t> </a:t>
            </a:r>
            <a:r>
              <a:rPr lang="en-US" sz="3867" dirty="0" err="1"/>
              <a:t>Estructura</a:t>
            </a:r>
            <a:r>
              <a:rPr lang="en-US" sz="3867" dirty="0"/>
              <a:t> </a:t>
            </a:r>
            <a:r>
              <a:rPr lang="en-US" sz="3867" dirty="0" err="1"/>
              <a:t>básica</a:t>
            </a:r>
            <a:r>
              <a:rPr lang="en-US" sz="3867" dirty="0"/>
              <a:t> del </a:t>
            </a:r>
            <a:r>
              <a:rPr lang="en-US" sz="3867" dirty="0" err="1"/>
              <a:t>enfoque</a:t>
            </a:r>
            <a:r>
              <a:rPr lang="en-US" sz="3867" dirty="0"/>
              <a:t> DISK</a:t>
            </a:r>
            <a:endParaRPr lang="de-DE" sz="3867" dirty="0"/>
          </a:p>
        </p:txBody>
      </p:sp>
      <p:sp>
        <p:nvSpPr>
          <p:cNvPr id="5" name="Rechteck 4">
            <a:extLst>
              <a:ext uri="{FF2B5EF4-FFF2-40B4-BE49-F238E27FC236}">
                <a16:creationId xmlns:a16="http://schemas.microsoft.com/office/drawing/2014/main" id="{19D9A75C-94E0-445A-AC97-428FBDA0BCC1}"/>
              </a:ext>
            </a:extLst>
          </p:cNvPr>
          <p:cNvSpPr/>
          <p:nvPr/>
        </p:nvSpPr>
        <p:spPr bwMode="auto">
          <a:xfrm>
            <a:off x="1717497" y="1872596"/>
            <a:ext cx="3288097" cy="4043639"/>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50000" t="50000" r="50000" b="50000"/>
            </a:path>
            <a:tileRect/>
          </a:gradFill>
          <a:ln w="25400" cap="flat" cmpd="sng" algn="ctr">
            <a:solidFill>
              <a:srgbClr val="000000"/>
            </a:solidFill>
            <a:prstDash val="solid"/>
            <a:round/>
            <a:headEnd type="none" w="med" len="med"/>
            <a:tailEnd type="none" w="med" len="med"/>
          </a:ln>
          <a:effectLst/>
          <a:extLst>
            <a:ext uri="{AF507438-7753-43e0-B8FC-AC1667EBCBE1}"/>
          </a:extLst>
        </p:spPr>
        <p:style>
          <a:lnRef idx="0">
            <a:scrgbClr r="0" g="0" b="0"/>
          </a:lnRef>
          <a:fillRef idx="1002">
            <a:schemeClr val="dk1"/>
          </a:fillRef>
          <a:effectRef idx="0">
            <a:scrgbClr r="0" g="0" b="0"/>
          </a:effectRef>
          <a:fontRef idx="major"/>
        </p:style>
        <p:txBody>
          <a:bodyPr/>
          <a:lstStyle/>
          <a:p>
            <a:pPr marL="62506" lvl="1" algn="ctr">
              <a:defRPr/>
            </a:pPr>
            <a:endParaRPr lang="de-DE" sz="2531" b="1" dirty="0"/>
          </a:p>
          <a:p>
            <a:pPr marL="62506" lvl="1" algn="ctr">
              <a:defRPr/>
            </a:pPr>
            <a:r>
              <a:rPr lang="de-DE" sz="2531" b="1" dirty="0" err="1"/>
              <a:t>Profesor</a:t>
            </a:r>
            <a:r>
              <a:rPr lang="de-DE" sz="2531" b="1" dirty="0"/>
              <a:t>/a </a:t>
            </a:r>
            <a:r>
              <a:rPr lang="de-DE" sz="2531" b="1" dirty="0" err="1"/>
              <a:t>con</a:t>
            </a:r>
            <a:r>
              <a:rPr lang="de-DE" sz="2531" b="1" dirty="0"/>
              <a:t> </a:t>
            </a:r>
            <a:r>
              <a:rPr lang="de-DE" sz="2531" b="1" dirty="0" err="1"/>
              <a:t>dispositivo</a:t>
            </a:r>
            <a:r>
              <a:rPr lang="de-DE" sz="2531" b="1" dirty="0"/>
              <a:t> </a:t>
            </a:r>
            <a:r>
              <a:rPr lang="de-DE" sz="2531" b="1" dirty="0" err="1"/>
              <a:t>móvil</a:t>
            </a:r>
            <a:br>
              <a:rPr lang="de-DE" sz="2531" b="1" dirty="0"/>
            </a:br>
            <a:endParaRPr lang="de-DE" sz="2531" b="1" dirty="0"/>
          </a:p>
          <a:p>
            <a:pPr marL="62506" lvl="1" algn="ctr">
              <a:defRPr/>
            </a:pPr>
            <a:r>
              <a:rPr lang="en-US" sz="1687" b="1" dirty="0"/>
              <a:t>App para </a:t>
            </a:r>
            <a:r>
              <a:rPr lang="en-US" sz="1687" b="1" dirty="0" err="1"/>
              <a:t>escribir</a:t>
            </a:r>
            <a:r>
              <a:rPr lang="en-US" sz="1687" b="1" dirty="0"/>
              <a:t> </a:t>
            </a:r>
            <a:r>
              <a:rPr lang="en-US" sz="1687" b="1" dirty="0" err="1"/>
              <a:t>en</a:t>
            </a:r>
            <a:r>
              <a:rPr lang="en-US" sz="1687" b="1" dirty="0"/>
              <a:t> la </a:t>
            </a:r>
            <a:r>
              <a:rPr lang="en-US" sz="1687" b="1" dirty="0" err="1"/>
              <a:t>pantalla</a:t>
            </a:r>
            <a:endParaRPr lang="en-US" sz="1687" b="1" dirty="0"/>
          </a:p>
          <a:p>
            <a:pPr marL="62506" lvl="1" algn="ctr">
              <a:defRPr/>
            </a:pPr>
            <a:endParaRPr lang="en-US" sz="1687" b="1" dirty="0"/>
          </a:p>
          <a:p>
            <a:pPr marL="62506" lvl="1" algn="ctr">
              <a:defRPr/>
            </a:pPr>
            <a:r>
              <a:rPr lang="en-US" sz="1687" b="1" dirty="0"/>
              <a:t>La </a:t>
            </a:r>
            <a:r>
              <a:rPr lang="en-US" sz="1687" b="1" dirty="0" err="1"/>
              <a:t>cara</a:t>
            </a:r>
            <a:r>
              <a:rPr lang="en-US" sz="1687" b="1" dirty="0"/>
              <a:t> del </a:t>
            </a:r>
            <a:r>
              <a:rPr lang="en-US" sz="1687" b="1" dirty="0" err="1"/>
              <a:t>profesor</a:t>
            </a:r>
            <a:r>
              <a:rPr lang="en-US" sz="1687" b="1" dirty="0"/>
              <a:t> se </a:t>
            </a:r>
            <a:r>
              <a:rPr lang="en-US" sz="1687" b="1" dirty="0" err="1"/>
              <a:t>puede</a:t>
            </a:r>
            <a:r>
              <a:rPr lang="en-US" sz="1687" b="1" dirty="0"/>
              <a:t> </a:t>
            </a:r>
            <a:r>
              <a:rPr lang="en-US" sz="1687" b="1" dirty="0" err="1"/>
              <a:t>mostrar</a:t>
            </a:r>
            <a:r>
              <a:rPr lang="en-US" sz="1687" b="1" dirty="0"/>
              <a:t> a </a:t>
            </a:r>
            <a:r>
              <a:rPr lang="en-US" sz="1687" b="1" dirty="0" err="1"/>
              <a:t>través</a:t>
            </a:r>
            <a:r>
              <a:rPr lang="en-US" sz="1687" b="1" dirty="0"/>
              <a:t> de una </a:t>
            </a:r>
            <a:r>
              <a:rPr lang="en-US" sz="1687" b="1" dirty="0" err="1"/>
              <a:t>cámara</a:t>
            </a:r>
            <a:r>
              <a:rPr lang="en-US" sz="1687" b="1" dirty="0"/>
              <a:t> </a:t>
            </a:r>
            <a:r>
              <a:rPr lang="en-US" sz="1687" b="1" dirty="0" err="1"/>
              <a:t>integrada</a:t>
            </a:r>
            <a:br>
              <a:rPr lang="en-US" sz="1687" b="1" dirty="0"/>
            </a:br>
            <a:r>
              <a:rPr lang="en-US" sz="1687" b="1" dirty="0" err="1"/>
              <a:t>Cámara</a:t>
            </a:r>
            <a:r>
              <a:rPr lang="en-US" sz="1687" b="1" dirty="0"/>
              <a:t> para </a:t>
            </a:r>
            <a:r>
              <a:rPr lang="en-US" sz="1687" b="1" dirty="0" err="1"/>
              <a:t>proporcionar</a:t>
            </a:r>
            <a:r>
              <a:rPr lang="en-US" sz="1687" b="1" dirty="0"/>
              <a:t> una </a:t>
            </a:r>
            <a:r>
              <a:rPr lang="en-US" sz="1687" b="1" dirty="0" err="1"/>
              <a:t>impresión</a:t>
            </a:r>
            <a:r>
              <a:rPr lang="en-US" sz="1687" b="1" dirty="0"/>
              <a:t> de aula.</a:t>
            </a:r>
            <a:endParaRPr lang="de-DE" sz="1125" b="1" dirty="0"/>
          </a:p>
        </p:txBody>
      </p:sp>
      <p:grpSp>
        <p:nvGrpSpPr>
          <p:cNvPr id="7" name="Gruppieren 6">
            <a:extLst>
              <a:ext uri="{FF2B5EF4-FFF2-40B4-BE49-F238E27FC236}">
                <a16:creationId xmlns:a16="http://schemas.microsoft.com/office/drawing/2014/main" id="{1487D841-8950-4143-90B2-D8E1C834322C}"/>
              </a:ext>
            </a:extLst>
          </p:cNvPr>
          <p:cNvGrpSpPr/>
          <p:nvPr/>
        </p:nvGrpSpPr>
        <p:grpSpPr>
          <a:xfrm>
            <a:off x="5126206" y="1872596"/>
            <a:ext cx="5263464" cy="1654406"/>
            <a:chOff x="5110510" y="2428528"/>
            <a:chExt cx="7485816" cy="2213552"/>
          </a:xfrm>
        </p:grpSpPr>
        <p:sp>
          <p:nvSpPr>
            <p:cNvPr id="19" name="Rechteck 18">
              <a:extLst>
                <a:ext uri="{FF2B5EF4-FFF2-40B4-BE49-F238E27FC236}">
                  <a16:creationId xmlns:a16="http://schemas.microsoft.com/office/drawing/2014/main" id="{7D9F0A29-C7C5-4B52-99B8-305AD39AF2D3}"/>
                </a:ext>
              </a:extLst>
            </p:cNvPr>
            <p:cNvSpPr/>
            <p:nvPr/>
          </p:nvSpPr>
          <p:spPr bwMode="auto">
            <a:xfrm>
              <a:off x="8080510" y="2428528"/>
              <a:ext cx="4515816" cy="2213552"/>
            </a:xfrm>
            <a:prstGeom prst="rect">
              <a:avLst/>
            </a:prstGeom>
            <a:solidFill>
              <a:schemeClr val="accent2">
                <a:lumMod val="60000"/>
                <a:lumOff val="40000"/>
              </a:schemeClr>
            </a:solidFill>
            <a:ln w="25400" cap="flat" cmpd="sng" algn="ctr">
              <a:solidFill>
                <a:srgbClr val="000000"/>
              </a:solidFill>
              <a:prstDash val="solid"/>
              <a:round/>
              <a:headEnd type="none" w="med" len="med"/>
              <a:tailEnd type="none" w="med" len="med"/>
            </a:ln>
            <a:effectLst/>
            <a:extLst>
              <a:ext uri="{AF507438-7753-43e0-B8FC-AC1667EBCBE1}"/>
            </a:extLst>
          </p:spPr>
          <p:style>
            <a:lnRef idx="0">
              <a:scrgbClr r="0" g="0" b="0"/>
            </a:lnRef>
            <a:fillRef idx="1002">
              <a:schemeClr val="dk1"/>
            </a:fillRef>
            <a:effectRef idx="0">
              <a:scrgbClr r="0" g="0" b="0"/>
            </a:effectRef>
            <a:fontRef idx="major"/>
          </p:style>
          <p:txBody>
            <a:bodyPr/>
            <a:lstStyle/>
            <a:p>
              <a:pPr marL="62506" lvl="1" algn="ctr">
                <a:defRPr/>
              </a:pPr>
              <a:endParaRPr lang="de-DE" sz="2531" b="1" dirty="0"/>
            </a:p>
            <a:p>
              <a:pPr marL="62506" lvl="1" algn="ctr">
                <a:defRPr/>
              </a:pPr>
              <a:r>
                <a:rPr lang="de-DE" sz="2531" b="1" dirty="0" err="1"/>
                <a:t>Alumnos</a:t>
              </a:r>
              <a:r>
                <a:rPr lang="de-DE" sz="2531" b="1" dirty="0"/>
                <a:t>/</a:t>
              </a:r>
              <a:r>
                <a:rPr lang="de-DE" sz="2531" b="1" dirty="0" err="1"/>
                <a:t>as</a:t>
              </a:r>
              <a:r>
                <a:rPr lang="de-DE" sz="2531" b="1" dirty="0"/>
                <a:t> en </a:t>
              </a:r>
              <a:r>
                <a:rPr lang="de-DE" sz="2531" b="1" dirty="0" err="1"/>
                <a:t>casa</a:t>
              </a:r>
              <a:endParaRPr lang="de-DE" sz="2531" b="1" dirty="0"/>
            </a:p>
          </p:txBody>
        </p:sp>
        <p:sp>
          <p:nvSpPr>
            <p:cNvPr id="6" name="Pfeil: nach oben 5">
              <a:extLst>
                <a:ext uri="{FF2B5EF4-FFF2-40B4-BE49-F238E27FC236}">
                  <a16:creationId xmlns:a16="http://schemas.microsoft.com/office/drawing/2014/main" id="{14CEF5F0-89A2-4EA6-8DD8-5AB1091E7C3D}"/>
                </a:ext>
              </a:extLst>
            </p:cNvPr>
            <p:cNvSpPr/>
            <p:nvPr/>
          </p:nvSpPr>
          <p:spPr bwMode="auto">
            <a:xfrm rot="5400000">
              <a:off x="6071169" y="1838476"/>
              <a:ext cx="960837" cy="2756155"/>
            </a:xfrm>
            <a:prstGeom prst="upArrow">
              <a:avLst/>
            </a:prstGeom>
            <a:ln>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accent2"/>
            </a:lnRef>
            <a:fillRef idx="2">
              <a:schemeClr val="accent2"/>
            </a:fillRef>
            <a:effectRef idx="1">
              <a:schemeClr val="accent2"/>
            </a:effectRef>
            <a:fontRef idx="minor">
              <a:schemeClr val="dk1"/>
            </a:fontRef>
          </p:style>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de-DE" sz="2953">
                <a:solidFill>
                  <a:schemeClr val="tx1"/>
                </a:solidFill>
                <a:latin typeface="Gill Sans" charset="0"/>
                <a:ea typeface="ヒラギノ角ゴ ProN W3" charset="0"/>
                <a:cs typeface="ヒラギノ角ゴ ProN W3" charset="0"/>
                <a:sym typeface="Gill Sans" charset="0"/>
              </a:endParaRPr>
            </a:p>
          </p:txBody>
        </p:sp>
        <p:sp>
          <p:nvSpPr>
            <p:cNvPr id="20" name="Textfeld 19">
              <a:extLst>
                <a:ext uri="{FF2B5EF4-FFF2-40B4-BE49-F238E27FC236}">
                  <a16:creationId xmlns:a16="http://schemas.microsoft.com/office/drawing/2014/main" id="{DAF29BC3-BB80-4341-8D04-9D7DF53AF779}"/>
                </a:ext>
              </a:extLst>
            </p:cNvPr>
            <p:cNvSpPr txBox="1"/>
            <p:nvPr/>
          </p:nvSpPr>
          <p:spPr>
            <a:xfrm flipH="1">
              <a:off x="5110510" y="3456216"/>
              <a:ext cx="3032622" cy="1116202"/>
            </a:xfrm>
            <a:prstGeom prst="rect">
              <a:avLst/>
            </a:prstGeom>
            <a:noFill/>
          </p:spPr>
          <p:txBody>
            <a:bodyPr wrap="square" rtlCol="0">
              <a:spAutoFit/>
            </a:bodyPr>
            <a:lstStyle/>
            <a:p>
              <a:r>
                <a:rPr lang="de-DE" sz="2250" dirty="0"/>
                <a:t>Stream / </a:t>
              </a:r>
              <a:r>
                <a:rPr lang="de-DE" sz="2250" dirty="0" err="1"/>
                <a:t>Streamlabs</a:t>
              </a:r>
              <a:r>
                <a:rPr lang="de-DE" sz="2250" dirty="0"/>
                <a:t> OBS</a:t>
              </a:r>
            </a:p>
          </p:txBody>
        </p:sp>
      </p:grpSp>
      <p:grpSp>
        <p:nvGrpSpPr>
          <p:cNvPr id="12" name="Gruppieren 11">
            <a:extLst>
              <a:ext uri="{FF2B5EF4-FFF2-40B4-BE49-F238E27FC236}">
                <a16:creationId xmlns:a16="http://schemas.microsoft.com/office/drawing/2014/main" id="{4CD71B1D-DF45-4090-8B43-F58A770D33C3}"/>
              </a:ext>
            </a:extLst>
          </p:cNvPr>
          <p:cNvGrpSpPr/>
          <p:nvPr/>
        </p:nvGrpSpPr>
        <p:grpSpPr>
          <a:xfrm>
            <a:off x="8180734" y="3427076"/>
            <a:ext cx="2528594" cy="916604"/>
            <a:chOff x="9454728" y="4639344"/>
            <a:chExt cx="3596223" cy="1303615"/>
          </a:xfrm>
        </p:grpSpPr>
        <p:sp>
          <p:nvSpPr>
            <p:cNvPr id="23" name="Pfeil: nach links und rechts 22">
              <a:extLst>
                <a:ext uri="{FF2B5EF4-FFF2-40B4-BE49-F238E27FC236}">
                  <a16:creationId xmlns:a16="http://schemas.microsoft.com/office/drawing/2014/main" id="{D93395D6-3B80-41F2-A218-90E5358AF466}"/>
                </a:ext>
              </a:extLst>
            </p:cNvPr>
            <p:cNvSpPr/>
            <p:nvPr/>
          </p:nvSpPr>
          <p:spPr bwMode="auto">
            <a:xfrm rot="5400000">
              <a:off x="9189870" y="5127697"/>
              <a:ext cx="1080120" cy="550404"/>
            </a:xfrm>
            <a:prstGeom prst="leftRightArrow">
              <a:avLst/>
            </a:prstGeom>
            <a:solidFill>
              <a:schemeClr val="accent2">
                <a:alpha val="50000"/>
              </a:schemeClr>
            </a:solidFill>
            <a:ln>
              <a:no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0">
              <a:scrgbClr r="0" g="0" b="0"/>
            </a:lnRef>
            <a:fillRef idx="0">
              <a:scrgbClr r="0" g="0" b="0"/>
            </a:fillRef>
            <a:effectRef idx="0">
              <a:scrgbClr r="0" g="0" b="0"/>
            </a:effectRef>
            <a:fontRef idx="minor">
              <a:schemeClr val="lt1"/>
            </a:fontRef>
          </p:style>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de-DE" sz="2953">
                <a:solidFill>
                  <a:schemeClr val="tx1"/>
                </a:solidFill>
                <a:latin typeface="Gill Sans" charset="0"/>
                <a:ea typeface="ヒラギノ角ゴ ProN W3" charset="0"/>
                <a:cs typeface="ヒラギノ角ゴ ProN W3" charset="0"/>
                <a:sym typeface="Gill Sans" charset="0"/>
              </a:endParaRPr>
            </a:p>
          </p:txBody>
        </p:sp>
        <p:sp>
          <p:nvSpPr>
            <p:cNvPr id="24" name="Textfeld 23">
              <a:extLst>
                <a:ext uri="{FF2B5EF4-FFF2-40B4-BE49-F238E27FC236}">
                  <a16:creationId xmlns:a16="http://schemas.microsoft.com/office/drawing/2014/main" id="{8E66734A-C5C1-445F-9068-96E6F764C7AE}"/>
                </a:ext>
              </a:extLst>
            </p:cNvPr>
            <p:cNvSpPr txBox="1"/>
            <p:nvPr/>
          </p:nvSpPr>
          <p:spPr>
            <a:xfrm flipH="1">
              <a:off x="10018329" y="4639344"/>
              <a:ext cx="3032622" cy="525272"/>
            </a:xfrm>
            <a:prstGeom prst="rect">
              <a:avLst/>
            </a:prstGeom>
            <a:noFill/>
          </p:spPr>
          <p:txBody>
            <a:bodyPr wrap="square" rtlCol="0">
              <a:spAutoFit/>
            </a:bodyPr>
            <a:lstStyle/>
            <a:p>
              <a:r>
                <a:rPr lang="de-DE" dirty="0" err="1"/>
                <a:t>Posible</a:t>
              </a:r>
              <a:r>
                <a:rPr lang="de-DE" dirty="0"/>
                <a:t> </a:t>
              </a:r>
              <a:r>
                <a:rPr lang="de-DE" dirty="0" err="1"/>
                <a:t>interacción</a:t>
              </a:r>
              <a:endParaRPr lang="de-DE" sz="3200" dirty="0"/>
            </a:p>
          </p:txBody>
        </p:sp>
      </p:grpSp>
      <p:grpSp>
        <p:nvGrpSpPr>
          <p:cNvPr id="11" name="Gruppieren 10">
            <a:extLst>
              <a:ext uri="{FF2B5EF4-FFF2-40B4-BE49-F238E27FC236}">
                <a16:creationId xmlns:a16="http://schemas.microsoft.com/office/drawing/2014/main" id="{D032BB43-74F5-4820-80A3-9442A8B735FA}"/>
              </a:ext>
            </a:extLst>
          </p:cNvPr>
          <p:cNvGrpSpPr/>
          <p:nvPr/>
        </p:nvGrpSpPr>
        <p:grpSpPr>
          <a:xfrm>
            <a:off x="5126206" y="4400900"/>
            <a:ext cx="5263464" cy="1515334"/>
            <a:chOff x="5110510" y="6024339"/>
            <a:chExt cx="7485816" cy="2155142"/>
          </a:xfrm>
        </p:grpSpPr>
        <p:sp>
          <p:nvSpPr>
            <p:cNvPr id="8" name="Rechteck 7">
              <a:extLst>
                <a:ext uri="{FF2B5EF4-FFF2-40B4-BE49-F238E27FC236}">
                  <a16:creationId xmlns:a16="http://schemas.microsoft.com/office/drawing/2014/main" id="{B300E487-5FDF-4236-AC6E-0CD88BFC2AC5}"/>
                </a:ext>
              </a:extLst>
            </p:cNvPr>
            <p:cNvSpPr/>
            <p:nvPr/>
          </p:nvSpPr>
          <p:spPr bwMode="auto">
            <a:xfrm>
              <a:off x="8080510" y="6024339"/>
              <a:ext cx="4515816" cy="2155142"/>
            </a:xfrm>
            <a:prstGeom prst="rect">
              <a:avLst/>
            </a:prstGeom>
            <a:solidFill>
              <a:schemeClr val="accent2">
                <a:lumMod val="60000"/>
                <a:lumOff val="40000"/>
              </a:schemeClr>
            </a:solidFill>
            <a:ln w="25400" cap="flat" cmpd="sng" algn="ctr">
              <a:solidFill>
                <a:srgbClr val="000000"/>
              </a:solidFill>
              <a:prstDash val="solid"/>
              <a:round/>
              <a:headEnd type="none" w="med" len="med"/>
              <a:tailEnd type="none" w="med" len="med"/>
            </a:ln>
            <a:effectLst/>
            <a:extLst>
              <a:ext uri="{AF507438-7753-43e0-B8FC-AC1667EBCBE1}"/>
            </a:extLst>
          </p:spPr>
          <p:style>
            <a:lnRef idx="0">
              <a:scrgbClr r="0" g="0" b="0"/>
            </a:lnRef>
            <a:fillRef idx="1002">
              <a:schemeClr val="dk1"/>
            </a:fillRef>
            <a:effectRef idx="0">
              <a:scrgbClr r="0" g="0" b="0"/>
            </a:effectRef>
            <a:fontRef idx="major"/>
          </p:style>
          <p:txBody>
            <a:bodyPr/>
            <a:lstStyle/>
            <a:p>
              <a:pPr marL="62506" lvl="1" algn="ctr">
                <a:defRPr/>
              </a:pPr>
              <a:endParaRPr lang="de-DE" sz="2531" b="1" dirty="0"/>
            </a:p>
            <a:p>
              <a:pPr marL="62506" lvl="1" algn="ctr">
                <a:defRPr/>
              </a:pPr>
              <a:r>
                <a:rPr lang="de-DE" sz="2531" b="1" dirty="0" err="1"/>
                <a:t>Alumnos</a:t>
              </a:r>
              <a:r>
                <a:rPr lang="de-DE" sz="2531" b="1" dirty="0"/>
                <a:t>/</a:t>
              </a:r>
              <a:r>
                <a:rPr lang="de-DE" sz="2531" b="1" dirty="0" err="1"/>
                <a:t>as</a:t>
              </a:r>
              <a:r>
                <a:rPr lang="de-DE" sz="2531" b="1" dirty="0"/>
                <a:t> en la </a:t>
              </a:r>
              <a:r>
                <a:rPr lang="de-DE" sz="2531" b="1" dirty="0" err="1"/>
                <a:t>clase</a:t>
              </a:r>
              <a:endParaRPr lang="de-DE" sz="2531" b="1" dirty="0"/>
            </a:p>
          </p:txBody>
        </p:sp>
        <p:sp>
          <p:nvSpPr>
            <p:cNvPr id="4" name="Pfeil: nach links und rechts 3">
              <a:extLst>
                <a:ext uri="{FF2B5EF4-FFF2-40B4-BE49-F238E27FC236}">
                  <a16:creationId xmlns:a16="http://schemas.microsoft.com/office/drawing/2014/main" id="{B3420BDC-FF6D-48B4-8009-572ABF37A225}"/>
                </a:ext>
              </a:extLst>
            </p:cNvPr>
            <p:cNvSpPr/>
            <p:nvPr/>
          </p:nvSpPr>
          <p:spPr bwMode="auto">
            <a:xfrm>
              <a:off x="5110510" y="6561850"/>
              <a:ext cx="2756156" cy="1080120"/>
            </a:xfrm>
            <a:prstGeom prst="leftRightArrow">
              <a:avLst/>
            </a:prstGeom>
            <a:ln>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accent2"/>
            </a:lnRef>
            <a:fillRef idx="2">
              <a:schemeClr val="accent2"/>
            </a:fillRef>
            <a:effectRef idx="1">
              <a:schemeClr val="accent2"/>
            </a:effectRef>
            <a:fontRef idx="minor">
              <a:schemeClr val="dk1"/>
            </a:fontRef>
          </p:style>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de-DE" sz="2953">
                <a:solidFill>
                  <a:schemeClr val="tx1"/>
                </a:solidFill>
                <a:latin typeface="Gill Sans" charset="0"/>
                <a:ea typeface="ヒラギノ角ゴ ProN W3" charset="0"/>
                <a:cs typeface="ヒラギノ角ゴ ProN W3" charset="0"/>
                <a:sym typeface="Gill Sans" charset="0"/>
              </a:endParaRPr>
            </a:p>
          </p:txBody>
        </p:sp>
        <p:sp>
          <p:nvSpPr>
            <p:cNvPr id="25" name="Textfeld 24">
              <a:extLst>
                <a:ext uri="{FF2B5EF4-FFF2-40B4-BE49-F238E27FC236}">
                  <a16:creationId xmlns:a16="http://schemas.microsoft.com/office/drawing/2014/main" id="{F35A38C9-4322-479D-A566-B7DE7C7C55A6}"/>
                </a:ext>
              </a:extLst>
            </p:cNvPr>
            <p:cNvSpPr txBox="1"/>
            <p:nvPr/>
          </p:nvSpPr>
          <p:spPr>
            <a:xfrm flipH="1">
              <a:off x="5680540" y="7654209"/>
              <a:ext cx="3032622" cy="525272"/>
            </a:xfrm>
            <a:prstGeom prst="rect">
              <a:avLst/>
            </a:prstGeom>
            <a:noFill/>
          </p:spPr>
          <p:txBody>
            <a:bodyPr wrap="square" rtlCol="0">
              <a:spAutoFit/>
            </a:bodyPr>
            <a:lstStyle/>
            <a:p>
              <a:r>
                <a:rPr lang="de-DE" dirty="0" err="1"/>
                <a:t>Interacción</a:t>
              </a:r>
              <a:endParaRPr lang="de-DE" dirty="0"/>
            </a:p>
          </p:txBody>
        </p:sp>
      </p:grpSp>
    </p:spTree>
    <p:extLst>
      <p:ext uri="{BB962C8B-B14F-4D97-AF65-F5344CB8AC3E}">
        <p14:creationId xmlns:p14="http://schemas.microsoft.com/office/powerpoint/2010/main" val="74621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out)">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50324-1D5E-49D3-8085-F6289A2CE2EC}"/>
              </a:ext>
            </a:extLst>
          </p:cNvPr>
          <p:cNvSpPr>
            <a:spLocks noGrp="1"/>
          </p:cNvSpPr>
          <p:nvPr>
            <p:ph type="title"/>
          </p:nvPr>
        </p:nvSpPr>
        <p:spPr>
          <a:xfrm>
            <a:off x="982462" y="600412"/>
            <a:ext cx="9144000" cy="829528"/>
          </a:xfrm>
        </p:spPr>
        <p:txBody>
          <a:bodyPr/>
          <a:lstStyle/>
          <a:p>
            <a:pPr>
              <a:defRPr/>
            </a:pPr>
            <a:r>
              <a:rPr lang="en-US" b="1" dirty="0"/>
              <a:t> </a:t>
            </a:r>
            <a:r>
              <a:rPr lang="en-US" sz="3867" dirty="0"/>
              <a:t> </a:t>
            </a:r>
            <a:r>
              <a:rPr lang="en-US" sz="3867" dirty="0" err="1"/>
              <a:t>Tratar</a:t>
            </a:r>
            <a:r>
              <a:rPr lang="en-US" sz="3867" dirty="0"/>
              <a:t> con </a:t>
            </a:r>
            <a:r>
              <a:rPr lang="en-US" sz="3867" dirty="0" err="1"/>
              <a:t>grupos</a:t>
            </a:r>
            <a:r>
              <a:rPr lang="en-US" sz="3867" dirty="0"/>
              <a:t> </a:t>
            </a:r>
            <a:r>
              <a:rPr lang="en-US" sz="3867" dirty="0" err="1"/>
              <a:t>en</a:t>
            </a:r>
            <a:r>
              <a:rPr lang="en-US" sz="3867" dirty="0"/>
              <a:t> el </a:t>
            </a:r>
            <a:r>
              <a:rPr lang="en-US" sz="3867" dirty="0" err="1"/>
              <a:t>enfoque</a:t>
            </a:r>
            <a:r>
              <a:rPr lang="en-US" sz="3867" dirty="0"/>
              <a:t> DISK</a:t>
            </a:r>
            <a:endParaRPr lang="de-DE" sz="3867" dirty="0"/>
          </a:p>
        </p:txBody>
      </p:sp>
      <p:sp>
        <p:nvSpPr>
          <p:cNvPr id="11" name="Rectangle 2">
            <a:extLst>
              <a:ext uri="{FF2B5EF4-FFF2-40B4-BE49-F238E27FC236}">
                <a16:creationId xmlns:a16="http://schemas.microsoft.com/office/drawing/2014/main" id="{70EE6C53-9E92-4FCB-802E-ECFBE276CB24}"/>
              </a:ext>
            </a:extLst>
          </p:cNvPr>
          <p:cNvSpPr>
            <a:spLocks/>
          </p:cNvSpPr>
          <p:nvPr/>
        </p:nvSpPr>
        <p:spPr bwMode="auto">
          <a:xfrm>
            <a:off x="4879330" y="2031209"/>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graphicFrame>
        <p:nvGraphicFramePr>
          <p:cNvPr id="12" name="Tabelle 11">
            <a:extLst>
              <a:ext uri="{FF2B5EF4-FFF2-40B4-BE49-F238E27FC236}">
                <a16:creationId xmlns:a16="http://schemas.microsoft.com/office/drawing/2014/main" id="{3CEF8F95-A170-45D6-AE35-7BB05A31603B}"/>
              </a:ext>
            </a:extLst>
          </p:cNvPr>
          <p:cNvGraphicFramePr>
            <a:graphicFrameLocks noGrp="1"/>
          </p:cNvGraphicFramePr>
          <p:nvPr>
            <p:extLst>
              <p:ext uri="{D42A27DB-BD31-4B8C-83A1-F6EECF244321}">
                <p14:modId xmlns:p14="http://schemas.microsoft.com/office/powerpoint/2010/main" val="2202877228"/>
              </p:ext>
            </p:extLst>
          </p:nvPr>
        </p:nvGraphicFramePr>
        <p:xfrm>
          <a:off x="1665819" y="2031209"/>
          <a:ext cx="8607207" cy="3396852"/>
        </p:xfrm>
        <a:graphic>
          <a:graphicData uri="http://schemas.openxmlformats.org/drawingml/2006/table">
            <a:tbl>
              <a:tblPr/>
              <a:tblGrid>
                <a:gridCol w="1763150">
                  <a:extLst>
                    <a:ext uri="{9D8B030D-6E8A-4147-A177-3AD203B41FA5}">
                      <a16:colId xmlns:a16="http://schemas.microsoft.com/office/drawing/2014/main" val="2641673635"/>
                    </a:ext>
                  </a:extLst>
                </a:gridCol>
                <a:gridCol w="3166088">
                  <a:extLst>
                    <a:ext uri="{9D8B030D-6E8A-4147-A177-3AD203B41FA5}">
                      <a16:colId xmlns:a16="http://schemas.microsoft.com/office/drawing/2014/main" val="3101020432"/>
                    </a:ext>
                  </a:extLst>
                </a:gridCol>
                <a:gridCol w="3677969">
                  <a:extLst>
                    <a:ext uri="{9D8B030D-6E8A-4147-A177-3AD203B41FA5}">
                      <a16:colId xmlns:a16="http://schemas.microsoft.com/office/drawing/2014/main" val="2682043168"/>
                    </a:ext>
                  </a:extLst>
                </a:gridCol>
              </a:tblGrid>
              <a:tr h="1114425">
                <a:tc>
                  <a:txBody>
                    <a:bodyPr/>
                    <a:lstStyle/>
                    <a:p>
                      <a:pPr fontAlgn="t"/>
                      <a:br>
                        <a:rPr lang="de-DE" sz="2300" dirty="0">
                          <a:solidFill>
                            <a:schemeClr val="bg1"/>
                          </a:solidFill>
                          <a:effectLst/>
                        </a:rPr>
                      </a:br>
                      <a:endParaRPr lang="de-DE"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tc>
                  <a:txBody>
                    <a:bodyPr/>
                    <a:lstStyle/>
                    <a:p>
                      <a:pPr algn="ctr" rtl="0" fontAlgn="t">
                        <a:spcBef>
                          <a:spcPts val="0"/>
                        </a:spcBef>
                        <a:spcAft>
                          <a:spcPts val="0"/>
                        </a:spcAft>
                      </a:pPr>
                      <a:r>
                        <a:rPr lang="en-US" sz="2300" b="1" i="0" u="none" strike="noStrike" dirty="0" err="1">
                          <a:solidFill>
                            <a:schemeClr val="bg1"/>
                          </a:solidFill>
                          <a:effectLst/>
                          <a:latin typeface="Calibri" panose="020F0502020204030204" pitchFamily="34" charset="0"/>
                        </a:rPr>
                        <a:t>Subgrupos</a:t>
                      </a:r>
                      <a:r>
                        <a:rPr lang="en-US" sz="2300" b="1" i="0" u="none" strike="noStrike" dirty="0">
                          <a:solidFill>
                            <a:schemeClr val="bg1"/>
                          </a:solidFill>
                          <a:effectLst/>
                          <a:latin typeface="Calibri" panose="020F0502020204030204" pitchFamily="34" charset="0"/>
                        </a:rPr>
                        <a:t> de la </a:t>
                      </a:r>
                      <a:r>
                        <a:rPr lang="en-US" sz="2300" b="1" i="0" u="none" strike="noStrike" dirty="0" err="1">
                          <a:solidFill>
                            <a:schemeClr val="bg1"/>
                          </a:solidFill>
                          <a:effectLst/>
                          <a:latin typeface="Calibri" panose="020F0502020204030204" pitchFamily="34" charset="0"/>
                        </a:rPr>
                        <a:t>clase</a:t>
                      </a:r>
                      <a:r>
                        <a:rPr lang="en-US" sz="2300" b="1" i="0" u="none" strike="noStrike" dirty="0">
                          <a:solidFill>
                            <a:schemeClr val="bg1"/>
                          </a:solidFill>
                          <a:effectLst/>
                          <a:latin typeface="Calibri" panose="020F0502020204030204" pitchFamily="34" charset="0"/>
                        </a:rPr>
                        <a:t> </a:t>
                      </a:r>
                      <a:r>
                        <a:rPr lang="en-US" sz="2300" b="1" i="0" u="none" strike="noStrike" dirty="0" err="1">
                          <a:solidFill>
                            <a:schemeClr val="bg1"/>
                          </a:solidFill>
                          <a:effectLst/>
                          <a:latin typeface="Calibri" panose="020F0502020204030204" pitchFamily="34" charset="0"/>
                        </a:rPr>
                        <a:t>presente</a:t>
                      </a:r>
                      <a:r>
                        <a:rPr lang="en-US" sz="2300" b="1" i="0" u="none" strike="noStrike" dirty="0">
                          <a:solidFill>
                            <a:schemeClr val="bg1"/>
                          </a:solidFill>
                          <a:effectLst/>
                          <a:latin typeface="Calibri" panose="020F0502020204030204" pitchFamily="34" charset="0"/>
                        </a:rPr>
                        <a:t> </a:t>
                      </a:r>
                      <a:r>
                        <a:rPr lang="en-US" sz="2300" b="1" i="0" u="none" strike="noStrike" dirty="0" err="1">
                          <a:solidFill>
                            <a:schemeClr val="bg1"/>
                          </a:solidFill>
                          <a:effectLst/>
                          <a:latin typeface="Calibri" panose="020F0502020204030204" pitchFamily="34" charset="0"/>
                        </a:rPr>
                        <a:t>en</a:t>
                      </a:r>
                      <a:r>
                        <a:rPr lang="en-US" sz="2300" b="1" i="0" u="none" strike="noStrike" dirty="0">
                          <a:solidFill>
                            <a:schemeClr val="bg1"/>
                          </a:solidFill>
                          <a:effectLst/>
                          <a:latin typeface="Calibri" panose="020F0502020204030204" pitchFamily="34" charset="0"/>
                        </a:rPr>
                        <a:t> el aula</a:t>
                      </a:r>
                      <a:endParaRPr lang="en-US"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tc>
                  <a:txBody>
                    <a:bodyPr/>
                    <a:lstStyle/>
                    <a:p>
                      <a:pPr algn="ctr" rtl="0" fontAlgn="t">
                        <a:spcBef>
                          <a:spcPts val="0"/>
                        </a:spcBef>
                        <a:spcAft>
                          <a:spcPts val="0"/>
                        </a:spcAft>
                      </a:pPr>
                      <a:r>
                        <a:rPr lang="en-US" sz="2300" b="1" i="0" u="none" strike="noStrike" dirty="0" err="1">
                          <a:solidFill>
                            <a:schemeClr val="bg1"/>
                          </a:solidFill>
                          <a:effectLst/>
                          <a:latin typeface="Calibri" panose="020F0502020204030204" pitchFamily="34" charset="0"/>
                        </a:rPr>
                        <a:t>Subgrupos</a:t>
                      </a:r>
                      <a:r>
                        <a:rPr lang="en-US" sz="2300" b="1" i="0" u="none" strike="noStrike" dirty="0">
                          <a:solidFill>
                            <a:schemeClr val="bg1"/>
                          </a:solidFill>
                          <a:effectLst/>
                          <a:latin typeface="Calibri" panose="020F0502020204030204" pitchFamily="34" charset="0"/>
                        </a:rPr>
                        <a:t> de la </a:t>
                      </a:r>
                      <a:r>
                        <a:rPr lang="en-US" sz="2300" b="1" i="0" u="none" strike="noStrike" dirty="0" err="1">
                          <a:solidFill>
                            <a:schemeClr val="bg1"/>
                          </a:solidFill>
                          <a:effectLst/>
                          <a:latin typeface="Calibri" panose="020F0502020204030204" pitchFamily="34" charset="0"/>
                        </a:rPr>
                        <a:t>clase</a:t>
                      </a:r>
                      <a:r>
                        <a:rPr lang="en-US" sz="2300" b="1" i="0" u="none" strike="noStrike" dirty="0">
                          <a:solidFill>
                            <a:schemeClr val="bg1"/>
                          </a:solidFill>
                          <a:effectLst/>
                          <a:latin typeface="Calibri" panose="020F0502020204030204" pitchFamily="34" charset="0"/>
                        </a:rPr>
                        <a:t> que </a:t>
                      </a:r>
                      <a:r>
                        <a:rPr lang="en-US" sz="2300" b="1" i="0" u="none" strike="noStrike" dirty="0" err="1">
                          <a:solidFill>
                            <a:schemeClr val="bg1"/>
                          </a:solidFill>
                          <a:effectLst/>
                          <a:latin typeface="Calibri" panose="020F0502020204030204" pitchFamily="34" charset="0"/>
                        </a:rPr>
                        <a:t>participan</a:t>
                      </a:r>
                      <a:r>
                        <a:rPr lang="en-US" sz="2300" b="1" i="0" u="none" strike="noStrike" dirty="0">
                          <a:solidFill>
                            <a:schemeClr val="bg1"/>
                          </a:solidFill>
                          <a:effectLst/>
                          <a:latin typeface="Calibri" panose="020F0502020204030204" pitchFamily="34" charset="0"/>
                        </a:rPr>
                        <a:t> </a:t>
                      </a:r>
                      <a:r>
                        <a:rPr lang="en-US" sz="2300" b="1" i="0" u="none" strike="noStrike" dirty="0" err="1">
                          <a:solidFill>
                            <a:schemeClr val="bg1"/>
                          </a:solidFill>
                          <a:effectLst/>
                          <a:latin typeface="Calibri" panose="020F0502020204030204" pitchFamily="34" charset="0"/>
                        </a:rPr>
                        <a:t>en</a:t>
                      </a:r>
                      <a:r>
                        <a:rPr lang="en-US" sz="2300" b="1" i="0" u="none" strike="noStrike" dirty="0">
                          <a:solidFill>
                            <a:schemeClr val="bg1"/>
                          </a:solidFill>
                          <a:effectLst/>
                          <a:latin typeface="Calibri" panose="020F0502020204030204" pitchFamily="34" charset="0"/>
                        </a:rPr>
                        <a:t> la </a:t>
                      </a:r>
                      <a:r>
                        <a:rPr lang="en-US" sz="2300" b="1" i="0" u="none" strike="noStrike" dirty="0" err="1">
                          <a:solidFill>
                            <a:schemeClr val="bg1"/>
                          </a:solidFill>
                          <a:effectLst/>
                          <a:latin typeface="Calibri" panose="020F0502020204030204" pitchFamily="34" charset="0"/>
                        </a:rPr>
                        <a:t>clase</a:t>
                      </a:r>
                      <a:r>
                        <a:rPr lang="en-US" sz="2300" b="1" i="0" u="none" strike="noStrike" dirty="0">
                          <a:solidFill>
                            <a:schemeClr val="bg1"/>
                          </a:solidFill>
                          <a:effectLst/>
                          <a:latin typeface="Calibri" panose="020F0502020204030204" pitchFamily="34" charset="0"/>
                        </a:rPr>
                        <a:t> online</a:t>
                      </a:r>
                      <a:endParaRPr lang="en-US"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extLst>
                  <a:ext uri="{0D108BD9-81ED-4DB2-BD59-A6C34878D82A}">
                    <a16:rowId xmlns:a16="http://schemas.microsoft.com/office/drawing/2014/main" val="3955187504"/>
                  </a:ext>
                </a:extLst>
              </a:tr>
              <a:tr h="760809">
                <a:tc>
                  <a:txBody>
                    <a:bodyPr/>
                    <a:lstStyle/>
                    <a:p>
                      <a:pPr rtl="0" fontAlgn="t">
                        <a:spcBef>
                          <a:spcPts val="0"/>
                        </a:spcBef>
                        <a:spcAft>
                          <a:spcPts val="0"/>
                        </a:spcAft>
                      </a:pPr>
                      <a:r>
                        <a:rPr lang="de-DE" sz="2300" b="0" i="0" u="none" strike="noStrike" dirty="0">
                          <a:solidFill>
                            <a:schemeClr val="bg1"/>
                          </a:solidFill>
                          <a:effectLst/>
                          <a:latin typeface="Calibri" panose="020F0502020204030204" pitchFamily="34" charset="0"/>
                        </a:rPr>
                        <a:t>Primer </a:t>
                      </a:r>
                      <a:r>
                        <a:rPr lang="de-DE" sz="2300" b="0" i="0" u="none" strike="noStrike" dirty="0" err="1">
                          <a:solidFill>
                            <a:schemeClr val="bg1"/>
                          </a:solidFill>
                          <a:effectLst/>
                          <a:latin typeface="Calibri" panose="020F0502020204030204" pitchFamily="34" charset="0"/>
                        </a:rPr>
                        <a:t>día</a:t>
                      </a:r>
                      <a:r>
                        <a:rPr lang="de-DE" sz="2300" b="0" i="0" u="none" strike="noStrike" dirty="0">
                          <a:solidFill>
                            <a:schemeClr val="bg1"/>
                          </a:solidFill>
                          <a:effectLst/>
                          <a:latin typeface="Calibri" panose="020F0502020204030204" pitchFamily="34" charset="0"/>
                        </a:rPr>
                        <a:t> de </a:t>
                      </a:r>
                      <a:r>
                        <a:rPr lang="de-DE" sz="2300" b="0" i="0" u="none" strike="noStrike" dirty="0" err="1">
                          <a:solidFill>
                            <a:schemeClr val="bg1"/>
                          </a:solidFill>
                          <a:effectLst/>
                          <a:latin typeface="Calibri" panose="020F0502020204030204" pitchFamily="34" charset="0"/>
                        </a:rPr>
                        <a:t>enseñanza</a:t>
                      </a:r>
                      <a:endParaRPr lang="de-DE"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tc>
                  <a:txBody>
                    <a:bodyPr/>
                    <a:lstStyle/>
                    <a:p>
                      <a:pPr rtl="0" fontAlgn="t">
                        <a:spcBef>
                          <a:spcPts val="0"/>
                        </a:spcBef>
                        <a:spcAft>
                          <a:spcPts val="0"/>
                        </a:spcAft>
                      </a:pPr>
                      <a:r>
                        <a:rPr lang="de-DE" sz="2300" b="0" i="0" u="none" strike="noStrike" dirty="0" err="1">
                          <a:solidFill>
                            <a:schemeClr val="bg1"/>
                          </a:solidFill>
                          <a:effectLst/>
                          <a:latin typeface="Calibri" panose="020F0502020204030204" pitchFamily="34" charset="0"/>
                        </a:rPr>
                        <a:t>Grupo</a:t>
                      </a:r>
                      <a:r>
                        <a:rPr lang="de-DE" sz="2300" b="0" i="0" u="none" strike="noStrike" dirty="0">
                          <a:solidFill>
                            <a:schemeClr val="bg1"/>
                          </a:solidFill>
                          <a:effectLst/>
                          <a:latin typeface="Calibri" panose="020F0502020204030204" pitchFamily="34" charset="0"/>
                        </a:rPr>
                        <a:t> A</a:t>
                      </a:r>
                      <a:endParaRPr lang="de-DE"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tc>
                  <a:txBody>
                    <a:bodyPr/>
                    <a:lstStyle/>
                    <a:p>
                      <a:pPr rtl="0" fontAlgn="t">
                        <a:spcBef>
                          <a:spcPts val="0"/>
                        </a:spcBef>
                        <a:spcAft>
                          <a:spcPts val="0"/>
                        </a:spcAft>
                      </a:pPr>
                      <a:r>
                        <a:rPr lang="de-DE" sz="2300" b="0" i="0" u="none" strike="noStrike" dirty="0" err="1">
                          <a:solidFill>
                            <a:schemeClr val="bg1"/>
                          </a:solidFill>
                          <a:effectLst/>
                          <a:latin typeface="Calibri" panose="020F0502020204030204" pitchFamily="34" charset="0"/>
                        </a:rPr>
                        <a:t>Grupo</a:t>
                      </a:r>
                      <a:r>
                        <a:rPr lang="de-DE" sz="2300" b="0" i="0" u="none" strike="noStrike" dirty="0">
                          <a:solidFill>
                            <a:schemeClr val="bg1"/>
                          </a:solidFill>
                          <a:effectLst/>
                          <a:latin typeface="Calibri" panose="020F0502020204030204" pitchFamily="34" charset="0"/>
                        </a:rPr>
                        <a:t> B</a:t>
                      </a:r>
                      <a:endParaRPr lang="de-DE" sz="2300" dirty="0">
                        <a:solidFill>
                          <a:schemeClr val="bg1"/>
                        </a:solidFill>
                        <a:effectLst/>
                      </a:endParaRPr>
                    </a:p>
                    <a:p>
                      <a:pPr rtl="0" fontAlgn="t">
                        <a:spcBef>
                          <a:spcPts val="0"/>
                        </a:spcBef>
                        <a:spcAft>
                          <a:spcPts val="0"/>
                        </a:spcAft>
                      </a:pPr>
                      <a:r>
                        <a:rPr lang="de-DE" sz="2300" b="0" i="0" u="none" strike="noStrike" dirty="0" err="1">
                          <a:solidFill>
                            <a:schemeClr val="bg1"/>
                          </a:solidFill>
                          <a:effectLst/>
                          <a:latin typeface="Calibri" panose="020F0502020204030204" pitchFamily="34" charset="0"/>
                        </a:rPr>
                        <a:t>Grupo</a:t>
                      </a:r>
                      <a:r>
                        <a:rPr lang="de-DE" sz="2300" b="0" i="0" u="none" strike="noStrike" dirty="0">
                          <a:solidFill>
                            <a:schemeClr val="bg1"/>
                          </a:solidFill>
                          <a:effectLst/>
                          <a:latin typeface="Calibri" panose="020F0502020204030204" pitchFamily="34" charset="0"/>
                        </a:rPr>
                        <a:t> C</a:t>
                      </a:r>
                      <a:endParaRPr lang="de-DE"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extLst>
                  <a:ext uri="{0D108BD9-81ED-4DB2-BD59-A6C34878D82A}">
                    <a16:rowId xmlns:a16="http://schemas.microsoft.com/office/drawing/2014/main" val="3514119738"/>
                  </a:ext>
                </a:extLst>
              </a:tr>
              <a:tr h="760809">
                <a:tc>
                  <a:txBody>
                    <a:bodyPr/>
                    <a:lstStyle/>
                    <a:p>
                      <a:pPr rtl="0" fontAlgn="t">
                        <a:spcBef>
                          <a:spcPts val="0"/>
                        </a:spcBef>
                        <a:spcAft>
                          <a:spcPts val="0"/>
                        </a:spcAft>
                      </a:pPr>
                      <a:r>
                        <a:rPr lang="de-DE" sz="2300" b="0" i="0" u="none" strike="noStrike" dirty="0">
                          <a:solidFill>
                            <a:schemeClr val="bg1"/>
                          </a:solidFill>
                          <a:effectLst/>
                          <a:latin typeface="Calibri" panose="020F0502020204030204" pitchFamily="34" charset="0"/>
                        </a:rPr>
                        <a:t>Segundo </a:t>
                      </a:r>
                      <a:r>
                        <a:rPr lang="de-DE" sz="2300" b="0" i="0" u="none" strike="noStrike" dirty="0" err="1">
                          <a:solidFill>
                            <a:schemeClr val="bg1"/>
                          </a:solidFill>
                          <a:effectLst/>
                          <a:latin typeface="Calibri" panose="020F0502020204030204" pitchFamily="34" charset="0"/>
                        </a:rPr>
                        <a:t>día</a:t>
                      </a:r>
                      <a:r>
                        <a:rPr lang="de-DE" sz="2300" b="0" i="0" u="none" strike="noStrike" dirty="0">
                          <a:solidFill>
                            <a:schemeClr val="bg1"/>
                          </a:solidFill>
                          <a:effectLst/>
                          <a:latin typeface="Calibri" panose="020F0502020204030204" pitchFamily="34" charset="0"/>
                        </a:rPr>
                        <a:t> de </a:t>
                      </a:r>
                      <a:r>
                        <a:rPr lang="de-DE" sz="2300" b="0" i="0" u="none" strike="noStrike" dirty="0" err="1">
                          <a:solidFill>
                            <a:schemeClr val="bg1"/>
                          </a:solidFill>
                          <a:effectLst/>
                          <a:latin typeface="Calibri" panose="020F0502020204030204" pitchFamily="34" charset="0"/>
                        </a:rPr>
                        <a:t>enseñanza</a:t>
                      </a:r>
                      <a:endParaRPr lang="de-DE"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tc>
                  <a:txBody>
                    <a:bodyPr/>
                    <a:lstStyle/>
                    <a:p>
                      <a:pPr rtl="0" fontAlgn="t">
                        <a:spcBef>
                          <a:spcPts val="0"/>
                        </a:spcBef>
                        <a:spcAft>
                          <a:spcPts val="0"/>
                        </a:spcAft>
                      </a:pPr>
                      <a:r>
                        <a:rPr lang="de-DE" sz="2300" b="0" i="0" u="none" strike="noStrike" dirty="0" err="1">
                          <a:solidFill>
                            <a:schemeClr val="bg1"/>
                          </a:solidFill>
                          <a:effectLst/>
                          <a:latin typeface="Calibri" panose="020F0502020204030204" pitchFamily="34" charset="0"/>
                        </a:rPr>
                        <a:t>Grupo</a:t>
                      </a:r>
                      <a:r>
                        <a:rPr lang="de-DE" sz="2300" b="0" i="0" u="none" strike="noStrike" dirty="0">
                          <a:solidFill>
                            <a:schemeClr val="bg1"/>
                          </a:solidFill>
                          <a:effectLst/>
                          <a:latin typeface="Calibri" panose="020F0502020204030204" pitchFamily="34" charset="0"/>
                        </a:rPr>
                        <a:t> B</a:t>
                      </a:r>
                      <a:endParaRPr lang="de-DE"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tc>
                  <a:txBody>
                    <a:bodyPr/>
                    <a:lstStyle/>
                    <a:p>
                      <a:pPr rtl="0" fontAlgn="t">
                        <a:spcBef>
                          <a:spcPts val="0"/>
                        </a:spcBef>
                        <a:spcAft>
                          <a:spcPts val="0"/>
                        </a:spcAft>
                      </a:pPr>
                      <a:r>
                        <a:rPr lang="de-DE" sz="2300" b="0" i="0" u="none" strike="noStrike" dirty="0" err="1">
                          <a:solidFill>
                            <a:schemeClr val="bg1"/>
                          </a:solidFill>
                          <a:effectLst/>
                          <a:latin typeface="Calibri" panose="020F0502020204030204" pitchFamily="34" charset="0"/>
                        </a:rPr>
                        <a:t>Grupo</a:t>
                      </a:r>
                      <a:r>
                        <a:rPr lang="de-DE" sz="2300" b="0" i="0" u="none" strike="noStrike" dirty="0">
                          <a:solidFill>
                            <a:schemeClr val="bg1"/>
                          </a:solidFill>
                          <a:effectLst/>
                          <a:latin typeface="Calibri" panose="020F0502020204030204" pitchFamily="34" charset="0"/>
                        </a:rPr>
                        <a:t> A</a:t>
                      </a:r>
                      <a:endParaRPr lang="de-DE" sz="2300" dirty="0">
                        <a:solidFill>
                          <a:schemeClr val="bg1"/>
                        </a:solidFill>
                        <a:effectLst/>
                      </a:endParaRPr>
                    </a:p>
                    <a:p>
                      <a:pPr rtl="0" fontAlgn="t">
                        <a:spcBef>
                          <a:spcPts val="0"/>
                        </a:spcBef>
                        <a:spcAft>
                          <a:spcPts val="0"/>
                        </a:spcAft>
                      </a:pPr>
                      <a:r>
                        <a:rPr lang="de-DE" sz="2300" b="0" i="0" u="none" strike="noStrike" dirty="0" err="1">
                          <a:solidFill>
                            <a:schemeClr val="bg1"/>
                          </a:solidFill>
                          <a:effectLst/>
                          <a:latin typeface="Calibri" panose="020F0502020204030204" pitchFamily="34" charset="0"/>
                        </a:rPr>
                        <a:t>Grupo</a:t>
                      </a:r>
                      <a:r>
                        <a:rPr lang="de-DE" sz="2300" b="0" i="0" u="none" strike="noStrike" dirty="0">
                          <a:solidFill>
                            <a:schemeClr val="bg1"/>
                          </a:solidFill>
                          <a:effectLst/>
                          <a:latin typeface="Calibri" panose="020F0502020204030204" pitchFamily="34" charset="0"/>
                        </a:rPr>
                        <a:t> C</a:t>
                      </a:r>
                      <a:endParaRPr lang="de-DE"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extLst>
                  <a:ext uri="{0D108BD9-81ED-4DB2-BD59-A6C34878D82A}">
                    <a16:rowId xmlns:a16="http://schemas.microsoft.com/office/drawing/2014/main" val="3000105957"/>
                  </a:ext>
                </a:extLst>
              </a:tr>
              <a:tr h="760809">
                <a:tc>
                  <a:txBody>
                    <a:bodyPr/>
                    <a:lstStyle/>
                    <a:p>
                      <a:pPr rtl="0" fontAlgn="t">
                        <a:spcBef>
                          <a:spcPts val="0"/>
                        </a:spcBef>
                        <a:spcAft>
                          <a:spcPts val="0"/>
                        </a:spcAft>
                      </a:pPr>
                      <a:r>
                        <a:rPr lang="en-US" sz="2300" b="0" i="0" u="none" strike="noStrike" dirty="0" err="1">
                          <a:solidFill>
                            <a:schemeClr val="bg1"/>
                          </a:solidFill>
                          <a:effectLst/>
                          <a:latin typeface="Calibri" panose="020F0502020204030204" pitchFamily="34" charset="0"/>
                        </a:rPr>
                        <a:t>Tercer</a:t>
                      </a:r>
                      <a:r>
                        <a:rPr lang="en-US" sz="2300" b="0" i="0" u="none" strike="noStrike" dirty="0">
                          <a:solidFill>
                            <a:schemeClr val="bg1"/>
                          </a:solidFill>
                          <a:effectLst/>
                          <a:latin typeface="Calibri" panose="020F0502020204030204" pitchFamily="34" charset="0"/>
                        </a:rPr>
                        <a:t> día de </a:t>
                      </a:r>
                      <a:r>
                        <a:rPr lang="en-US" sz="2300" b="0" i="0" u="none" strike="noStrike" dirty="0" err="1">
                          <a:solidFill>
                            <a:schemeClr val="bg1"/>
                          </a:solidFill>
                          <a:effectLst/>
                          <a:latin typeface="Calibri" panose="020F0502020204030204" pitchFamily="34" charset="0"/>
                        </a:rPr>
                        <a:t>enseñanza</a:t>
                      </a:r>
                      <a:endParaRPr lang="en-US"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tc>
                  <a:txBody>
                    <a:bodyPr/>
                    <a:lstStyle/>
                    <a:p>
                      <a:pPr rtl="0" fontAlgn="t">
                        <a:spcBef>
                          <a:spcPts val="0"/>
                        </a:spcBef>
                        <a:spcAft>
                          <a:spcPts val="0"/>
                        </a:spcAft>
                      </a:pPr>
                      <a:r>
                        <a:rPr lang="de-DE" sz="2300" b="0" i="0" u="none" strike="noStrike" dirty="0" err="1">
                          <a:solidFill>
                            <a:schemeClr val="bg1"/>
                          </a:solidFill>
                          <a:effectLst/>
                          <a:latin typeface="Calibri" panose="020F0502020204030204" pitchFamily="34" charset="0"/>
                        </a:rPr>
                        <a:t>Grupo</a:t>
                      </a:r>
                      <a:r>
                        <a:rPr lang="de-DE" sz="2300" b="0" i="0" u="none" strike="noStrike" dirty="0">
                          <a:solidFill>
                            <a:schemeClr val="bg1"/>
                          </a:solidFill>
                          <a:effectLst/>
                          <a:latin typeface="Calibri" panose="020F0502020204030204" pitchFamily="34" charset="0"/>
                        </a:rPr>
                        <a:t> C</a:t>
                      </a:r>
                      <a:endParaRPr lang="de-DE"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tc>
                  <a:txBody>
                    <a:bodyPr/>
                    <a:lstStyle/>
                    <a:p>
                      <a:pPr rtl="0" fontAlgn="t">
                        <a:spcBef>
                          <a:spcPts val="0"/>
                        </a:spcBef>
                        <a:spcAft>
                          <a:spcPts val="0"/>
                        </a:spcAft>
                      </a:pPr>
                      <a:r>
                        <a:rPr lang="de-DE" sz="2300" b="0" i="0" u="none" strike="noStrike" dirty="0" err="1">
                          <a:solidFill>
                            <a:schemeClr val="bg1"/>
                          </a:solidFill>
                          <a:effectLst/>
                          <a:latin typeface="Calibri" panose="020F0502020204030204" pitchFamily="34" charset="0"/>
                        </a:rPr>
                        <a:t>Grupo</a:t>
                      </a:r>
                      <a:r>
                        <a:rPr lang="de-DE" sz="2300" b="0" i="0" u="none" strike="noStrike" dirty="0">
                          <a:solidFill>
                            <a:schemeClr val="bg1"/>
                          </a:solidFill>
                          <a:effectLst/>
                          <a:latin typeface="Calibri" panose="020F0502020204030204" pitchFamily="34" charset="0"/>
                        </a:rPr>
                        <a:t> A</a:t>
                      </a:r>
                      <a:endParaRPr lang="de-DE" sz="2300" dirty="0">
                        <a:solidFill>
                          <a:schemeClr val="bg1"/>
                        </a:solidFill>
                        <a:effectLst/>
                      </a:endParaRPr>
                    </a:p>
                    <a:p>
                      <a:pPr rtl="0" fontAlgn="t">
                        <a:spcBef>
                          <a:spcPts val="0"/>
                        </a:spcBef>
                        <a:spcAft>
                          <a:spcPts val="0"/>
                        </a:spcAft>
                      </a:pPr>
                      <a:r>
                        <a:rPr lang="de-DE" sz="2300" b="0" i="0" u="none" strike="noStrike" dirty="0" err="1">
                          <a:solidFill>
                            <a:schemeClr val="bg1"/>
                          </a:solidFill>
                          <a:effectLst/>
                          <a:latin typeface="Calibri" panose="020F0502020204030204" pitchFamily="34" charset="0"/>
                        </a:rPr>
                        <a:t>Grupo</a:t>
                      </a:r>
                      <a:r>
                        <a:rPr lang="de-DE" sz="2300" b="0" i="0" u="none" strike="noStrike" dirty="0">
                          <a:solidFill>
                            <a:schemeClr val="bg1"/>
                          </a:solidFill>
                          <a:effectLst/>
                          <a:latin typeface="Calibri" panose="020F0502020204030204" pitchFamily="34" charset="0"/>
                        </a:rPr>
                        <a:t> B</a:t>
                      </a:r>
                      <a:endParaRPr lang="de-DE"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extLst>
                  <a:ext uri="{0D108BD9-81ED-4DB2-BD59-A6C34878D82A}">
                    <a16:rowId xmlns:a16="http://schemas.microsoft.com/office/drawing/2014/main" val="3050431813"/>
                  </a:ext>
                </a:extLst>
              </a:tr>
            </a:tbl>
          </a:graphicData>
        </a:graphic>
      </p:graphicFrame>
      <p:sp>
        <p:nvSpPr>
          <p:cNvPr id="13" name="Rectangle 3">
            <a:extLst>
              <a:ext uri="{FF2B5EF4-FFF2-40B4-BE49-F238E27FC236}">
                <a16:creationId xmlns:a16="http://schemas.microsoft.com/office/drawing/2014/main" id="{F0AEF6E7-83A9-4F96-B785-36B66E8B03AE}"/>
              </a:ext>
            </a:extLst>
          </p:cNvPr>
          <p:cNvSpPr>
            <a:spLocks/>
          </p:cNvSpPr>
          <p:nvPr/>
        </p:nvSpPr>
        <p:spPr bwMode="auto">
          <a:xfrm>
            <a:off x="4879330" y="2031209"/>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sp>
        <p:nvSpPr>
          <p:cNvPr id="3" name="Rechteck 2">
            <a:extLst>
              <a:ext uri="{FF2B5EF4-FFF2-40B4-BE49-F238E27FC236}">
                <a16:creationId xmlns:a16="http://schemas.microsoft.com/office/drawing/2014/main" id="{20D103B2-F502-4853-8588-444B91808702}"/>
              </a:ext>
            </a:extLst>
          </p:cNvPr>
          <p:cNvSpPr/>
          <p:nvPr/>
        </p:nvSpPr>
        <p:spPr>
          <a:xfrm>
            <a:off x="6935325" y="5546092"/>
            <a:ext cx="3544144" cy="395365"/>
          </a:xfrm>
          <a:prstGeom prst="rect">
            <a:avLst/>
          </a:prstGeom>
        </p:spPr>
        <p:txBody>
          <a:bodyPr wrap="square">
            <a:spAutoFit/>
          </a:bodyPr>
          <a:lstStyle/>
          <a:p>
            <a:r>
              <a:rPr lang="de-DE" sz="1969" dirty="0">
                <a:latin typeface="Arial" panose="020B0604020202020204" pitchFamily="34" charset="0"/>
              </a:rPr>
              <a:t>(cf. Beutner &amp; </a:t>
            </a:r>
            <a:r>
              <a:rPr lang="de-DE" sz="1969" dirty="0" err="1">
                <a:latin typeface="Arial" panose="020B0604020202020204" pitchFamily="34" charset="0"/>
              </a:rPr>
              <a:t>Pechuel</a:t>
            </a:r>
            <a:r>
              <a:rPr lang="de-DE" sz="1969" dirty="0">
                <a:latin typeface="Arial" panose="020B0604020202020204" pitchFamily="34" charset="0"/>
              </a:rPr>
              <a:t> 2020a)</a:t>
            </a:r>
            <a:endParaRPr lang="de-DE" sz="1969" dirty="0"/>
          </a:p>
        </p:txBody>
      </p:sp>
    </p:spTree>
    <p:extLst>
      <p:ext uri="{BB962C8B-B14F-4D97-AF65-F5344CB8AC3E}">
        <p14:creationId xmlns:p14="http://schemas.microsoft.com/office/powerpoint/2010/main" val="930191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50324-1D5E-49D3-8085-F6289A2CE2EC}"/>
              </a:ext>
            </a:extLst>
          </p:cNvPr>
          <p:cNvSpPr>
            <a:spLocks noGrp="1"/>
          </p:cNvSpPr>
          <p:nvPr>
            <p:ph type="title"/>
          </p:nvPr>
        </p:nvSpPr>
        <p:spPr>
          <a:xfrm>
            <a:off x="1151138" y="0"/>
            <a:ext cx="9144000" cy="1204331"/>
          </a:xfrm>
        </p:spPr>
        <p:txBody>
          <a:bodyPr>
            <a:normAutofit fontScale="90000"/>
          </a:bodyPr>
          <a:lstStyle/>
          <a:p>
            <a:pPr>
              <a:defRPr/>
            </a:pPr>
            <a:r>
              <a:rPr lang="en-US" sz="3867" dirty="0"/>
              <a:t>Los </a:t>
            </a:r>
            <a:r>
              <a:rPr lang="en-US" sz="3867" dirty="0" err="1"/>
              <a:t>cuatro</a:t>
            </a:r>
            <a:r>
              <a:rPr lang="en-US" sz="3867" dirty="0"/>
              <a:t> </a:t>
            </a:r>
            <a:r>
              <a:rPr lang="en-US" sz="3867" dirty="0" err="1"/>
              <a:t>niveles</a:t>
            </a:r>
            <a:r>
              <a:rPr lang="en-US" sz="3867" dirty="0"/>
              <a:t> de </a:t>
            </a:r>
            <a:r>
              <a:rPr lang="en-US" sz="3867" dirty="0" err="1"/>
              <a:t>implementación</a:t>
            </a:r>
            <a:r>
              <a:rPr lang="en-US" sz="3867" dirty="0"/>
              <a:t> </a:t>
            </a:r>
            <a:br>
              <a:rPr lang="en-US" sz="3867" dirty="0"/>
            </a:br>
            <a:r>
              <a:rPr lang="en-US" sz="3867" dirty="0"/>
              <a:t>de DISK</a:t>
            </a:r>
            <a:br>
              <a:rPr lang="en-US" sz="3867" b="1" dirty="0"/>
            </a:br>
            <a:r>
              <a:rPr lang="de-DE" sz="1687" dirty="0"/>
              <a:t>Beutner / Pechuel 2020</a:t>
            </a:r>
            <a:endParaRPr lang="de-DE" sz="3867" dirty="0"/>
          </a:p>
        </p:txBody>
      </p:sp>
      <p:sp>
        <p:nvSpPr>
          <p:cNvPr id="11" name="Rectangle 2">
            <a:extLst>
              <a:ext uri="{FF2B5EF4-FFF2-40B4-BE49-F238E27FC236}">
                <a16:creationId xmlns:a16="http://schemas.microsoft.com/office/drawing/2014/main" id="{70EE6C53-9E92-4FCB-802E-ECFBE276CB24}"/>
              </a:ext>
            </a:extLst>
          </p:cNvPr>
          <p:cNvSpPr>
            <a:spLocks/>
          </p:cNvSpPr>
          <p:nvPr/>
        </p:nvSpPr>
        <p:spPr bwMode="auto">
          <a:xfrm>
            <a:off x="4879330"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sp>
        <p:nvSpPr>
          <p:cNvPr id="13" name="Rectangle 3">
            <a:extLst>
              <a:ext uri="{FF2B5EF4-FFF2-40B4-BE49-F238E27FC236}">
                <a16:creationId xmlns:a16="http://schemas.microsoft.com/office/drawing/2014/main" id="{F0AEF6E7-83A9-4F96-B785-36B66E8B03AE}"/>
              </a:ext>
            </a:extLst>
          </p:cNvPr>
          <p:cNvSpPr>
            <a:spLocks/>
          </p:cNvSpPr>
          <p:nvPr/>
        </p:nvSpPr>
        <p:spPr bwMode="auto">
          <a:xfrm>
            <a:off x="4879330"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pic>
        <p:nvPicPr>
          <p:cNvPr id="6" name="Grafik 5" descr="https://lh6.googleusercontent.com/yvJMVvoz8ywbyyxKwN7DIWCKxY0xdyXj0sTmjMwWFckXbCtQ0xJgzWINPcSPhF06I8YWiz84-u81VKpuDZ_vD5CIN7MLxE5stEmdzQYaZtRNdpAqzHQcIjWV7ITeTYyVExiiIyMD">
            <a:extLst>
              <a:ext uri="{FF2B5EF4-FFF2-40B4-BE49-F238E27FC236}">
                <a16:creationId xmlns:a16="http://schemas.microsoft.com/office/drawing/2014/main" id="{27BF8B22-054E-4AE4-8117-5A94EC7BB80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4227" y="1204331"/>
            <a:ext cx="7788728" cy="5251543"/>
          </a:xfrm>
          <a:prstGeom prst="rect">
            <a:avLst/>
          </a:prstGeom>
          <a:noFill/>
          <a:ln>
            <a:noFill/>
          </a:ln>
        </p:spPr>
      </p:pic>
    </p:spTree>
    <p:extLst>
      <p:ext uri="{BB962C8B-B14F-4D97-AF65-F5344CB8AC3E}">
        <p14:creationId xmlns:p14="http://schemas.microsoft.com/office/powerpoint/2010/main" val="2809509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50324-1D5E-49D3-8085-F6289A2CE2EC}"/>
              </a:ext>
            </a:extLst>
          </p:cNvPr>
          <p:cNvSpPr>
            <a:spLocks noGrp="1"/>
          </p:cNvSpPr>
          <p:nvPr>
            <p:ph type="title"/>
          </p:nvPr>
        </p:nvSpPr>
        <p:spPr>
          <a:xfrm>
            <a:off x="1020826" y="0"/>
            <a:ext cx="9144000" cy="1157562"/>
          </a:xfrm>
        </p:spPr>
        <p:txBody>
          <a:bodyPr/>
          <a:lstStyle/>
          <a:p>
            <a:pPr>
              <a:defRPr/>
            </a:pPr>
            <a:r>
              <a:rPr lang="en-US" b="1" dirty="0"/>
              <a:t> </a:t>
            </a:r>
            <a:r>
              <a:rPr lang="en-US" sz="3867" dirty="0"/>
              <a:t> DISK Streaming </a:t>
            </a:r>
            <a:r>
              <a:rPr lang="en-US" sz="3867" dirty="0" err="1"/>
              <a:t>en</a:t>
            </a:r>
            <a:r>
              <a:rPr lang="en-US" sz="3867" dirty="0"/>
              <a:t> </a:t>
            </a:r>
            <a:r>
              <a:rPr lang="en-US" sz="3867" dirty="0" err="1"/>
              <a:t>clase</a:t>
            </a:r>
            <a:endParaRPr lang="de-DE" sz="3867" dirty="0"/>
          </a:p>
        </p:txBody>
      </p:sp>
      <p:sp>
        <p:nvSpPr>
          <p:cNvPr id="11" name="Rectangle 2">
            <a:extLst>
              <a:ext uri="{FF2B5EF4-FFF2-40B4-BE49-F238E27FC236}">
                <a16:creationId xmlns:a16="http://schemas.microsoft.com/office/drawing/2014/main" id="{70EE6C53-9E92-4FCB-802E-ECFBE276CB24}"/>
              </a:ext>
            </a:extLst>
          </p:cNvPr>
          <p:cNvSpPr>
            <a:spLocks/>
          </p:cNvSpPr>
          <p:nvPr/>
        </p:nvSpPr>
        <p:spPr bwMode="auto">
          <a:xfrm>
            <a:off x="4879330"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sp>
        <p:nvSpPr>
          <p:cNvPr id="13" name="Rectangle 3">
            <a:extLst>
              <a:ext uri="{FF2B5EF4-FFF2-40B4-BE49-F238E27FC236}">
                <a16:creationId xmlns:a16="http://schemas.microsoft.com/office/drawing/2014/main" id="{F0AEF6E7-83A9-4F96-B785-36B66E8B03AE}"/>
              </a:ext>
            </a:extLst>
          </p:cNvPr>
          <p:cNvSpPr>
            <a:spLocks/>
          </p:cNvSpPr>
          <p:nvPr/>
        </p:nvSpPr>
        <p:spPr bwMode="auto">
          <a:xfrm>
            <a:off x="4879330"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pic>
        <p:nvPicPr>
          <p:cNvPr id="4" name="Grafik 3">
            <a:extLst>
              <a:ext uri="{FF2B5EF4-FFF2-40B4-BE49-F238E27FC236}">
                <a16:creationId xmlns:a16="http://schemas.microsoft.com/office/drawing/2014/main" id="{BC2A42C9-A42F-4630-A901-BEAD89A807A8}"/>
              </a:ext>
            </a:extLst>
          </p:cNvPr>
          <p:cNvPicPr>
            <a:picLocks noChangeAspect="1"/>
          </p:cNvPicPr>
          <p:nvPr/>
        </p:nvPicPr>
        <p:blipFill>
          <a:blip r:embed="rId2"/>
          <a:stretch>
            <a:fillRect/>
          </a:stretch>
        </p:blipFill>
        <p:spPr>
          <a:xfrm>
            <a:off x="1542812" y="1121346"/>
            <a:ext cx="7111331" cy="5026823"/>
          </a:xfrm>
          <a:prstGeom prst="rect">
            <a:avLst/>
          </a:prstGeom>
        </p:spPr>
      </p:pic>
    </p:spTree>
    <p:extLst>
      <p:ext uri="{BB962C8B-B14F-4D97-AF65-F5344CB8AC3E}">
        <p14:creationId xmlns:p14="http://schemas.microsoft.com/office/powerpoint/2010/main" val="3607104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50324-1D5E-49D3-8085-F6289A2CE2EC}"/>
              </a:ext>
            </a:extLst>
          </p:cNvPr>
          <p:cNvSpPr>
            <a:spLocks noGrp="1"/>
          </p:cNvSpPr>
          <p:nvPr>
            <p:ph type="title"/>
          </p:nvPr>
        </p:nvSpPr>
        <p:spPr>
          <a:xfrm>
            <a:off x="1112624" y="76963"/>
            <a:ext cx="9144000" cy="886423"/>
          </a:xfrm>
        </p:spPr>
        <p:txBody>
          <a:bodyPr/>
          <a:lstStyle/>
          <a:p>
            <a:pPr>
              <a:defRPr/>
            </a:pPr>
            <a:r>
              <a:rPr lang="en-US" b="1" dirty="0"/>
              <a:t> </a:t>
            </a:r>
            <a:r>
              <a:rPr lang="en-US" sz="3867" dirty="0"/>
              <a:t>DISK Streaming </a:t>
            </a:r>
            <a:r>
              <a:rPr lang="en-US" sz="3867" dirty="0" err="1"/>
              <a:t>desde</a:t>
            </a:r>
            <a:r>
              <a:rPr lang="en-US" sz="3867" dirty="0"/>
              <a:t> casa</a:t>
            </a:r>
            <a:endParaRPr lang="de-DE" sz="3867" dirty="0"/>
          </a:p>
        </p:txBody>
      </p:sp>
      <p:sp>
        <p:nvSpPr>
          <p:cNvPr id="11" name="Rectangle 2">
            <a:extLst>
              <a:ext uri="{FF2B5EF4-FFF2-40B4-BE49-F238E27FC236}">
                <a16:creationId xmlns:a16="http://schemas.microsoft.com/office/drawing/2014/main" id="{70EE6C53-9E92-4FCB-802E-ECFBE276CB24}"/>
              </a:ext>
            </a:extLst>
          </p:cNvPr>
          <p:cNvSpPr>
            <a:spLocks/>
          </p:cNvSpPr>
          <p:nvPr/>
        </p:nvSpPr>
        <p:spPr bwMode="auto">
          <a:xfrm>
            <a:off x="4879330"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sp>
        <p:nvSpPr>
          <p:cNvPr id="13" name="Rectangle 3">
            <a:extLst>
              <a:ext uri="{FF2B5EF4-FFF2-40B4-BE49-F238E27FC236}">
                <a16:creationId xmlns:a16="http://schemas.microsoft.com/office/drawing/2014/main" id="{F0AEF6E7-83A9-4F96-B785-36B66E8B03AE}"/>
              </a:ext>
            </a:extLst>
          </p:cNvPr>
          <p:cNvSpPr>
            <a:spLocks/>
          </p:cNvSpPr>
          <p:nvPr/>
        </p:nvSpPr>
        <p:spPr bwMode="auto">
          <a:xfrm>
            <a:off x="4879330"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pic>
        <p:nvPicPr>
          <p:cNvPr id="6" name="Grafik 5">
            <a:extLst>
              <a:ext uri="{FF2B5EF4-FFF2-40B4-BE49-F238E27FC236}">
                <a16:creationId xmlns:a16="http://schemas.microsoft.com/office/drawing/2014/main" id="{40FCC913-EE95-4923-8F46-7DAB1AE6DAED}"/>
              </a:ext>
            </a:extLst>
          </p:cNvPr>
          <p:cNvPicPr>
            <a:picLocks noChangeAspect="1"/>
          </p:cNvPicPr>
          <p:nvPr/>
        </p:nvPicPr>
        <p:blipFill>
          <a:blip r:embed="rId2"/>
          <a:stretch>
            <a:fillRect/>
          </a:stretch>
        </p:blipFill>
        <p:spPr>
          <a:xfrm>
            <a:off x="1326736" y="963385"/>
            <a:ext cx="8929888" cy="5196077"/>
          </a:xfrm>
          <a:prstGeom prst="rect">
            <a:avLst/>
          </a:prstGeom>
        </p:spPr>
      </p:pic>
    </p:spTree>
    <p:extLst>
      <p:ext uri="{BB962C8B-B14F-4D97-AF65-F5344CB8AC3E}">
        <p14:creationId xmlns:p14="http://schemas.microsoft.com/office/powerpoint/2010/main" val="370159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50324-1D5E-49D3-8085-F6289A2CE2EC}"/>
              </a:ext>
            </a:extLst>
          </p:cNvPr>
          <p:cNvSpPr>
            <a:spLocks noGrp="1"/>
          </p:cNvSpPr>
          <p:nvPr>
            <p:ph type="title"/>
          </p:nvPr>
        </p:nvSpPr>
        <p:spPr>
          <a:xfrm>
            <a:off x="1017973" y="162536"/>
            <a:ext cx="9144000" cy="702878"/>
          </a:xfrm>
        </p:spPr>
        <p:txBody>
          <a:bodyPr>
            <a:normAutofit fontScale="90000"/>
          </a:bodyPr>
          <a:lstStyle/>
          <a:p>
            <a:pPr>
              <a:defRPr/>
            </a:pPr>
            <a:r>
              <a:rPr lang="en-US" b="1" dirty="0"/>
              <a:t> </a:t>
            </a:r>
            <a:r>
              <a:rPr lang="en-US" sz="3867" dirty="0"/>
              <a:t>DISK con </a:t>
            </a:r>
            <a:r>
              <a:rPr lang="en-US" sz="3867" dirty="0" err="1"/>
              <a:t>varias</a:t>
            </a:r>
            <a:r>
              <a:rPr lang="en-US" sz="3867" dirty="0"/>
              <a:t> </a:t>
            </a:r>
            <a:r>
              <a:rPr lang="en-US" sz="3867" dirty="0" err="1"/>
              <a:t>escuelas</a:t>
            </a:r>
            <a:endParaRPr lang="de-DE" sz="3867" dirty="0"/>
          </a:p>
        </p:txBody>
      </p:sp>
      <p:sp>
        <p:nvSpPr>
          <p:cNvPr id="11" name="Rectangle 2">
            <a:extLst>
              <a:ext uri="{FF2B5EF4-FFF2-40B4-BE49-F238E27FC236}">
                <a16:creationId xmlns:a16="http://schemas.microsoft.com/office/drawing/2014/main" id="{70EE6C53-9E92-4FCB-802E-ECFBE276CB24}"/>
              </a:ext>
            </a:extLst>
          </p:cNvPr>
          <p:cNvSpPr>
            <a:spLocks/>
          </p:cNvSpPr>
          <p:nvPr/>
        </p:nvSpPr>
        <p:spPr bwMode="auto">
          <a:xfrm>
            <a:off x="4879330"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sp>
        <p:nvSpPr>
          <p:cNvPr id="13" name="Rectangle 3">
            <a:extLst>
              <a:ext uri="{FF2B5EF4-FFF2-40B4-BE49-F238E27FC236}">
                <a16:creationId xmlns:a16="http://schemas.microsoft.com/office/drawing/2014/main" id="{F0AEF6E7-83A9-4F96-B785-36B66E8B03AE}"/>
              </a:ext>
            </a:extLst>
          </p:cNvPr>
          <p:cNvSpPr>
            <a:spLocks/>
          </p:cNvSpPr>
          <p:nvPr/>
        </p:nvSpPr>
        <p:spPr bwMode="auto">
          <a:xfrm>
            <a:off x="4879330"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pic>
        <p:nvPicPr>
          <p:cNvPr id="5" name="Grafik 4">
            <a:extLst>
              <a:ext uri="{FF2B5EF4-FFF2-40B4-BE49-F238E27FC236}">
                <a16:creationId xmlns:a16="http://schemas.microsoft.com/office/drawing/2014/main" id="{38EF51F8-6C6F-457C-9CFF-914BFBADD5EA}"/>
              </a:ext>
            </a:extLst>
          </p:cNvPr>
          <p:cNvPicPr>
            <a:picLocks noChangeAspect="1"/>
          </p:cNvPicPr>
          <p:nvPr/>
        </p:nvPicPr>
        <p:blipFill>
          <a:blip r:embed="rId2"/>
          <a:stretch>
            <a:fillRect/>
          </a:stretch>
        </p:blipFill>
        <p:spPr>
          <a:xfrm>
            <a:off x="998732" y="865413"/>
            <a:ext cx="7394154" cy="5226743"/>
          </a:xfrm>
          <a:prstGeom prst="rect">
            <a:avLst/>
          </a:prstGeom>
        </p:spPr>
      </p:pic>
    </p:spTree>
    <p:extLst>
      <p:ext uri="{BB962C8B-B14F-4D97-AF65-F5344CB8AC3E}">
        <p14:creationId xmlns:p14="http://schemas.microsoft.com/office/powerpoint/2010/main" val="2757481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F36DA-0D67-4E35-993E-B7DCEEDEAFDF}"/>
              </a:ext>
            </a:extLst>
          </p:cNvPr>
          <p:cNvSpPr>
            <a:spLocks noGrp="1"/>
          </p:cNvSpPr>
          <p:nvPr>
            <p:ph type="ctrTitle"/>
          </p:nvPr>
        </p:nvSpPr>
        <p:spPr/>
        <p:txBody>
          <a:bodyPr>
            <a:normAutofit/>
          </a:bodyPr>
          <a:lstStyle/>
          <a:p>
            <a:r>
              <a:rPr lang="en-US" b="1" dirty="0" err="1"/>
              <a:t>Aspecto</a:t>
            </a:r>
            <a:r>
              <a:rPr lang="en-US" b="1" dirty="0"/>
              <a:t>(1): </a:t>
            </a:r>
            <a:br>
              <a:rPr lang="en-US" b="1" dirty="0"/>
            </a:br>
            <a:r>
              <a:rPr lang="en-US" b="1" dirty="0"/>
              <a:t>Plataforma Streaming</a:t>
            </a:r>
            <a:endParaRPr lang="de-DE" dirty="0"/>
          </a:p>
        </p:txBody>
      </p:sp>
      <p:sp>
        <p:nvSpPr>
          <p:cNvPr id="3" name="Untertitel 2">
            <a:extLst>
              <a:ext uri="{FF2B5EF4-FFF2-40B4-BE49-F238E27FC236}">
                <a16:creationId xmlns:a16="http://schemas.microsoft.com/office/drawing/2014/main" id="{F1F293D8-0439-47C5-B54B-3F209FC3232E}"/>
              </a:ext>
            </a:extLst>
          </p:cNvPr>
          <p:cNvSpPr>
            <a:spLocks noGrp="1"/>
          </p:cNvSpPr>
          <p:nvPr>
            <p:ph type="subTitle" idx="1"/>
          </p:nvPr>
        </p:nvSpPr>
        <p:spPr/>
        <p:txBody>
          <a:bodyPr>
            <a:normAutofit/>
          </a:bodyPr>
          <a:lstStyle/>
          <a:p>
            <a:pPr lvl="0"/>
            <a:r>
              <a:rPr lang="en-US" dirty="0"/>
              <a:t>MÓDULO 3: VAMOS A CONECTARNOS: </a:t>
            </a:r>
            <a:r>
              <a:rPr lang="en-US" dirty="0" err="1"/>
              <a:t>conectando</a:t>
            </a:r>
            <a:r>
              <a:rPr lang="en-US" dirty="0"/>
              <a:t> </a:t>
            </a:r>
            <a:r>
              <a:rPr lang="en-US" dirty="0" err="1"/>
              <a:t>plataformas</a:t>
            </a:r>
            <a:r>
              <a:rPr lang="en-US" dirty="0"/>
              <a:t> de STREAMING por maestros</a:t>
            </a:r>
          </a:p>
        </p:txBody>
      </p:sp>
    </p:spTree>
    <p:extLst>
      <p:ext uri="{BB962C8B-B14F-4D97-AF65-F5344CB8AC3E}">
        <p14:creationId xmlns:p14="http://schemas.microsoft.com/office/powerpoint/2010/main" val="215271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140318-1945-4AA1-8F24-7B07AAE4F4C3}"/>
              </a:ext>
            </a:extLst>
          </p:cNvPr>
          <p:cNvSpPr>
            <a:spLocks noGrp="1"/>
          </p:cNvSpPr>
          <p:nvPr>
            <p:ph type="title"/>
          </p:nvPr>
        </p:nvSpPr>
        <p:spPr>
          <a:xfrm>
            <a:off x="1080115" y="1306058"/>
            <a:ext cx="9144000" cy="351213"/>
          </a:xfrm>
        </p:spPr>
        <p:txBody>
          <a:bodyPr>
            <a:normAutofit fontScale="90000"/>
          </a:bodyPr>
          <a:lstStyle/>
          <a:p>
            <a:r>
              <a:rPr lang="de-DE" sz="3867" dirty="0"/>
              <a:t>DISK </a:t>
            </a:r>
            <a:r>
              <a:rPr lang="de-DE" sz="3867" dirty="0" err="1"/>
              <a:t>y</a:t>
            </a:r>
            <a:r>
              <a:rPr lang="de-DE" sz="3867" dirty="0"/>
              <a:t> los </a:t>
            </a:r>
            <a:r>
              <a:rPr lang="de-DE" sz="3867" dirty="0" err="1"/>
              <a:t>requisitos</a:t>
            </a:r>
            <a:r>
              <a:rPr lang="de-DE" sz="3867" dirty="0"/>
              <a:t> </a:t>
            </a:r>
            <a:r>
              <a:rPr lang="de-DE" sz="3867" dirty="0" err="1"/>
              <a:t>técnicos</a:t>
            </a:r>
            <a:endParaRPr lang="de-DE" sz="3867" dirty="0"/>
          </a:p>
        </p:txBody>
      </p:sp>
      <p:graphicFrame>
        <p:nvGraphicFramePr>
          <p:cNvPr id="4" name="Inhaltsplatzhalter 3">
            <a:extLst>
              <a:ext uri="{FF2B5EF4-FFF2-40B4-BE49-F238E27FC236}">
                <a16:creationId xmlns:a16="http://schemas.microsoft.com/office/drawing/2014/main" id="{04BCC47A-CDFC-4C9A-A466-FB858EC327B7}"/>
              </a:ext>
            </a:extLst>
          </p:cNvPr>
          <p:cNvGraphicFramePr>
            <a:graphicFrameLocks noGrp="1"/>
          </p:cNvGraphicFramePr>
          <p:nvPr>
            <p:ph idx="1"/>
            <p:extLst>
              <p:ext uri="{D42A27DB-BD31-4B8C-83A1-F6EECF244321}">
                <p14:modId xmlns:p14="http://schemas.microsoft.com/office/powerpoint/2010/main" val="2999276499"/>
              </p:ext>
            </p:extLst>
          </p:nvPr>
        </p:nvGraphicFramePr>
        <p:xfrm>
          <a:off x="-69145" y="1859327"/>
          <a:ext cx="11442521" cy="4476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3189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50324-1D5E-49D3-8085-F6289A2CE2EC}"/>
              </a:ext>
            </a:extLst>
          </p:cNvPr>
          <p:cNvSpPr>
            <a:spLocks noGrp="1"/>
          </p:cNvSpPr>
          <p:nvPr>
            <p:ph type="title"/>
          </p:nvPr>
        </p:nvSpPr>
        <p:spPr>
          <a:xfrm>
            <a:off x="1524000" y="-6941"/>
            <a:ext cx="9144000" cy="1714500"/>
          </a:xfrm>
        </p:spPr>
        <p:txBody>
          <a:bodyPr/>
          <a:lstStyle/>
          <a:p>
            <a:pPr>
              <a:defRPr/>
            </a:pPr>
            <a:r>
              <a:rPr lang="en-US" sz="3867" dirty="0"/>
              <a:t> </a:t>
            </a:r>
            <a:r>
              <a:rPr lang="en-US" sz="3867" dirty="0" err="1"/>
              <a:t>Investigaciones</a:t>
            </a:r>
            <a:r>
              <a:rPr lang="en-US" sz="3867" dirty="0"/>
              <a:t> y </a:t>
            </a:r>
            <a:r>
              <a:rPr lang="en-US" sz="3867" dirty="0" err="1"/>
              <a:t>estudios</a:t>
            </a:r>
            <a:r>
              <a:rPr lang="en-US" sz="3867" dirty="0"/>
              <a:t> </a:t>
            </a:r>
            <a:r>
              <a:rPr lang="en-US" sz="3867" dirty="0" err="1"/>
              <a:t>sobre</a:t>
            </a:r>
            <a:r>
              <a:rPr lang="en-US" sz="3867" dirty="0"/>
              <a:t> DISK</a:t>
            </a:r>
            <a:endParaRPr lang="de-DE" sz="3867" dirty="0"/>
          </a:p>
        </p:txBody>
      </p:sp>
      <p:sp>
        <p:nvSpPr>
          <p:cNvPr id="11" name="Rectangle 2">
            <a:extLst>
              <a:ext uri="{FF2B5EF4-FFF2-40B4-BE49-F238E27FC236}">
                <a16:creationId xmlns:a16="http://schemas.microsoft.com/office/drawing/2014/main" id="{70EE6C53-9E92-4FCB-802E-ECFBE276CB24}"/>
              </a:ext>
            </a:extLst>
          </p:cNvPr>
          <p:cNvSpPr>
            <a:spLocks/>
          </p:cNvSpPr>
          <p:nvPr/>
        </p:nvSpPr>
        <p:spPr bwMode="auto">
          <a:xfrm>
            <a:off x="4879330"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sp>
        <p:nvSpPr>
          <p:cNvPr id="13" name="Rectangle 3">
            <a:extLst>
              <a:ext uri="{FF2B5EF4-FFF2-40B4-BE49-F238E27FC236}">
                <a16:creationId xmlns:a16="http://schemas.microsoft.com/office/drawing/2014/main" id="{F0AEF6E7-83A9-4F96-B785-36B66E8B03AE}"/>
              </a:ext>
            </a:extLst>
          </p:cNvPr>
          <p:cNvSpPr>
            <a:spLocks/>
          </p:cNvSpPr>
          <p:nvPr/>
        </p:nvSpPr>
        <p:spPr bwMode="auto">
          <a:xfrm>
            <a:off x="5584993"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sp>
        <p:nvSpPr>
          <p:cNvPr id="19" name="Rechteck 18">
            <a:extLst>
              <a:ext uri="{FF2B5EF4-FFF2-40B4-BE49-F238E27FC236}">
                <a16:creationId xmlns:a16="http://schemas.microsoft.com/office/drawing/2014/main" id="{0E99B6DE-1A00-4D8E-9293-2DF04A11CBFA}"/>
              </a:ext>
            </a:extLst>
          </p:cNvPr>
          <p:cNvSpPr/>
          <p:nvPr/>
        </p:nvSpPr>
        <p:spPr bwMode="auto">
          <a:xfrm>
            <a:off x="1136355" y="2112885"/>
            <a:ext cx="3425611" cy="3654971"/>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100000" b="100000"/>
            </a:path>
            <a:tileRect t="-100000" r="-100000"/>
          </a:gradFill>
          <a:ln>
            <a:headEnd type="none" w="med" len="med"/>
            <a:tailEnd type="none" w="med" len="med"/>
          </a:ln>
          <a:extLst>
            <a:ext uri="{AF507438-7753-43e0-B8FC-AC1667EBCBE1}"/>
          </a:extLst>
        </p:spPr>
        <p:style>
          <a:lnRef idx="0">
            <a:schemeClr val="accent6"/>
          </a:lnRef>
          <a:fillRef idx="3">
            <a:schemeClr val="accent6"/>
          </a:fillRef>
          <a:effectRef idx="3">
            <a:schemeClr val="accent6"/>
          </a:effectRef>
          <a:fontRef idx="minor">
            <a:schemeClr val="lt1"/>
          </a:fontRef>
        </p:style>
        <p:txBody>
          <a:bodyPr/>
          <a:lstStyle/>
          <a:p>
            <a:pPr algn="ctr">
              <a:spcAft>
                <a:spcPts val="422"/>
              </a:spcAft>
            </a:pPr>
            <a:endParaRPr lang="en-US" sz="1969" b="1" dirty="0">
              <a:solidFill>
                <a:schemeClr val="bg1"/>
              </a:solidFill>
            </a:endParaRPr>
          </a:p>
          <a:p>
            <a:pPr algn="ctr">
              <a:spcAft>
                <a:spcPts val="422"/>
              </a:spcAft>
            </a:pPr>
            <a:endParaRPr lang="en-US" sz="1969" b="1" dirty="0">
              <a:solidFill>
                <a:schemeClr val="bg1"/>
              </a:solidFill>
            </a:endParaRPr>
          </a:p>
          <a:p>
            <a:pPr algn="ctr">
              <a:spcAft>
                <a:spcPts val="422"/>
              </a:spcAft>
            </a:pPr>
            <a:endParaRPr lang="en-US" sz="1969" b="1" dirty="0">
              <a:solidFill>
                <a:schemeClr val="bg1"/>
              </a:solidFill>
            </a:endParaRPr>
          </a:p>
          <a:p>
            <a:pPr algn="ctr">
              <a:spcAft>
                <a:spcPts val="422"/>
              </a:spcAft>
            </a:pPr>
            <a:endParaRPr lang="en-US" sz="1969" b="1" dirty="0">
              <a:solidFill>
                <a:schemeClr val="bg1"/>
              </a:solidFill>
            </a:endParaRPr>
          </a:p>
          <a:p>
            <a:pPr algn="ctr">
              <a:spcAft>
                <a:spcPts val="422"/>
              </a:spcAft>
            </a:pPr>
            <a:r>
              <a:rPr lang="en-US" sz="1969" b="1" dirty="0" err="1">
                <a:solidFill>
                  <a:schemeClr val="bg1"/>
                </a:solidFill>
              </a:rPr>
              <a:t>Docentes</a:t>
            </a:r>
            <a:r>
              <a:rPr lang="en-US" sz="1969" b="1" dirty="0">
                <a:solidFill>
                  <a:schemeClr val="bg1"/>
                </a:solidFill>
              </a:rPr>
              <a:t> y </a:t>
            </a:r>
            <a:r>
              <a:rPr lang="en-US" sz="1969" b="1" dirty="0" err="1">
                <a:solidFill>
                  <a:schemeClr val="bg1"/>
                </a:solidFill>
              </a:rPr>
              <a:t>alumnos</a:t>
            </a:r>
            <a:r>
              <a:rPr lang="en-US" sz="1969" b="1" dirty="0">
                <a:solidFill>
                  <a:schemeClr val="bg1"/>
                </a:solidFill>
              </a:rPr>
              <a:t> de </a:t>
            </a:r>
            <a:r>
              <a:rPr lang="en-US" sz="1969" b="1" dirty="0" err="1">
                <a:solidFill>
                  <a:schemeClr val="bg1"/>
                </a:solidFill>
              </a:rPr>
              <a:t>escuelas</a:t>
            </a:r>
            <a:r>
              <a:rPr lang="en-US" sz="1969" b="1" dirty="0">
                <a:solidFill>
                  <a:schemeClr val="bg1"/>
                </a:solidFill>
              </a:rPr>
              <a:t> FP </a:t>
            </a:r>
            <a:r>
              <a:rPr lang="en-US" sz="1969" b="1" dirty="0" err="1">
                <a:solidFill>
                  <a:schemeClr val="bg1"/>
                </a:solidFill>
              </a:rPr>
              <a:t>en</a:t>
            </a:r>
            <a:r>
              <a:rPr lang="en-US" sz="1969" b="1" dirty="0">
                <a:solidFill>
                  <a:schemeClr val="bg1"/>
                </a:solidFill>
              </a:rPr>
              <a:t> </a:t>
            </a:r>
            <a:r>
              <a:rPr lang="en-US" sz="1969" b="1" dirty="0" err="1">
                <a:solidFill>
                  <a:schemeClr val="bg1"/>
                </a:solidFill>
              </a:rPr>
              <a:t>Alemania</a:t>
            </a:r>
            <a:r>
              <a:rPr lang="en-US" sz="1969" b="1" dirty="0">
                <a:solidFill>
                  <a:schemeClr val="bg1"/>
                </a:solidFill>
              </a:rPr>
              <a:t>, </a:t>
            </a:r>
            <a:r>
              <a:rPr lang="en-US" sz="1969" b="1" dirty="0" err="1">
                <a:solidFill>
                  <a:schemeClr val="bg1"/>
                </a:solidFill>
              </a:rPr>
              <a:t>entrevistas</a:t>
            </a:r>
            <a:r>
              <a:rPr lang="en-US" sz="1969" b="1" dirty="0">
                <a:solidFill>
                  <a:schemeClr val="bg1"/>
                </a:solidFill>
              </a:rPr>
              <a:t> y </a:t>
            </a:r>
            <a:r>
              <a:rPr lang="en-US" sz="1969" b="1" dirty="0" err="1">
                <a:solidFill>
                  <a:schemeClr val="bg1"/>
                </a:solidFill>
              </a:rPr>
              <a:t>cuestionarios</a:t>
            </a:r>
            <a:r>
              <a:rPr lang="en-US" sz="1969" b="1" dirty="0">
                <a:solidFill>
                  <a:schemeClr val="bg1"/>
                </a:solidFill>
              </a:rPr>
              <a:t> breves </a:t>
            </a:r>
            <a:r>
              <a:rPr lang="en-US" sz="1969" b="1" dirty="0" err="1">
                <a:solidFill>
                  <a:schemeClr val="bg1"/>
                </a:solidFill>
              </a:rPr>
              <a:t>en</a:t>
            </a:r>
            <a:r>
              <a:rPr lang="en-US" sz="1969" b="1" dirty="0">
                <a:solidFill>
                  <a:schemeClr val="bg1"/>
                </a:solidFill>
              </a:rPr>
              <a:t> </a:t>
            </a:r>
            <a:r>
              <a:rPr lang="en-US" sz="1969" b="1" dirty="0" err="1">
                <a:solidFill>
                  <a:schemeClr val="bg1"/>
                </a:solidFill>
              </a:rPr>
              <a:t>septiembre</a:t>
            </a:r>
            <a:r>
              <a:rPr lang="en-US" sz="1969" b="1" dirty="0">
                <a:solidFill>
                  <a:schemeClr val="bg1"/>
                </a:solidFill>
              </a:rPr>
              <a:t>/</a:t>
            </a:r>
            <a:r>
              <a:rPr lang="en-US" sz="1969" b="1" dirty="0" err="1">
                <a:solidFill>
                  <a:schemeClr val="bg1"/>
                </a:solidFill>
              </a:rPr>
              <a:t>octubre</a:t>
            </a:r>
            <a:r>
              <a:rPr lang="en-US" sz="1969" b="1" dirty="0">
                <a:solidFill>
                  <a:schemeClr val="bg1"/>
                </a:solidFill>
              </a:rPr>
              <a:t> de 2020</a:t>
            </a:r>
            <a:br>
              <a:rPr lang="en-US" sz="1969" b="1" dirty="0">
                <a:solidFill>
                  <a:schemeClr val="bg1"/>
                </a:solidFill>
              </a:rPr>
            </a:br>
            <a:endParaRPr lang="en-US" sz="1969" b="1" dirty="0">
              <a:solidFill>
                <a:schemeClr val="bg1"/>
              </a:solidFill>
            </a:endParaRPr>
          </a:p>
        </p:txBody>
      </p:sp>
      <p:sp>
        <p:nvSpPr>
          <p:cNvPr id="9" name="Rechteck 8">
            <a:extLst>
              <a:ext uri="{FF2B5EF4-FFF2-40B4-BE49-F238E27FC236}">
                <a16:creationId xmlns:a16="http://schemas.microsoft.com/office/drawing/2014/main" id="{FC972425-52C3-421E-89FF-14B3E229736E}"/>
              </a:ext>
            </a:extLst>
          </p:cNvPr>
          <p:cNvSpPr/>
          <p:nvPr/>
        </p:nvSpPr>
        <p:spPr bwMode="auto">
          <a:xfrm>
            <a:off x="4879330" y="2112885"/>
            <a:ext cx="5019271" cy="3654972"/>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100000" b="100000"/>
            </a:path>
            <a:tileRect t="-100000" r="-100000"/>
          </a:gradFill>
          <a:ln>
            <a:headEnd type="none" w="med" len="med"/>
            <a:tailEnd type="none" w="med" len="med"/>
          </a:ln>
          <a:extLst>
            <a:ext uri="{AF507438-7753-43e0-B8FC-AC1667EBCBE1}"/>
          </a:extLst>
        </p:spPr>
        <p:style>
          <a:lnRef idx="0">
            <a:schemeClr val="accent6"/>
          </a:lnRef>
          <a:fillRef idx="3">
            <a:schemeClr val="accent6"/>
          </a:fillRef>
          <a:effectRef idx="3">
            <a:schemeClr val="accent6"/>
          </a:effectRef>
          <a:fontRef idx="minor">
            <a:schemeClr val="lt1"/>
          </a:fontRef>
        </p:style>
        <p:txBody>
          <a:bodyPr/>
          <a:lstStyle/>
          <a:p>
            <a:pPr algn="ctr">
              <a:spcAft>
                <a:spcPts val="422"/>
              </a:spcAft>
            </a:pPr>
            <a:r>
              <a:rPr lang="de-DE" sz="1969" b="1" dirty="0">
                <a:solidFill>
                  <a:schemeClr val="bg1"/>
                </a:solidFill>
              </a:rPr>
              <a:t>50 </a:t>
            </a:r>
            <a:r>
              <a:rPr lang="de-DE" sz="1969" b="1" dirty="0" err="1">
                <a:solidFill>
                  <a:schemeClr val="bg1"/>
                </a:solidFill>
              </a:rPr>
              <a:t>entrevistas</a:t>
            </a:r>
            <a:r>
              <a:rPr lang="de-DE" sz="1969" b="1" dirty="0">
                <a:solidFill>
                  <a:schemeClr val="bg1"/>
                </a:solidFill>
              </a:rPr>
              <a:t> </a:t>
            </a:r>
            <a:r>
              <a:rPr lang="de-DE" sz="1969" b="1" dirty="0" err="1">
                <a:solidFill>
                  <a:schemeClr val="bg1"/>
                </a:solidFill>
              </a:rPr>
              <a:t>con</a:t>
            </a:r>
            <a:r>
              <a:rPr lang="de-DE" sz="1969" b="1" dirty="0">
                <a:solidFill>
                  <a:schemeClr val="bg1"/>
                </a:solidFill>
              </a:rPr>
              <a:t> </a:t>
            </a:r>
            <a:r>
              <a:rPr lang="de-DE" sz="1969" b="1" dirty="0" err="1">
                <a:solidFill>
                  <a:schemeClr val="bg1"/>
                </a:solidFill>
              </a:rPr>
              <a:t>profesores</a:t>
            </a:r>
            <a:r>
              <a:rPr lang="de-DE" sz="1969" b="1" dirty="0">
                <a:solidFill>
                  <a:schemeClr val="bg1"/>
                </a:solidFill>
              </a:rPr>
              <a:t>, 35 </a:t>
            </a:r>
            <a:r>
              <a:rPr lang="de-DE" sz="1969" b="1" dirty="0" err="1">
                <a:solidFill>
                  <a:schemeClr val="bg1"/>
                </a:solidFill>
              </a:rPr>
              <a:t>entrevistas</a:t>
            </a:r>
            <a:r>
              <a:rPr lang="de-DE" sz="1969" b="1" dirty="0">
                <a:solidFill>
                  <a:schemeClr val="bg1"/>
                </a:solidFill>
              </a:rPr>
              <a:t> </a:t>
            </a:r>
            <a:r>
              <a:rPr lang="de-DE" sz="1969" b="1" dirty="0" err="1">
                <a:solidFill>
                  <a:schemeClr val="bg1"/>
                </a:solidFill>
              </a:rPr>
              <a:t>telefónicas</a:t>
            </a:r>
            <a:r>
              <a:rPr lang="de-DE" sz="1969" b="1" dirty="0">
                <a:solidFill>
                  <a:schemeClr val="bg1"/>
                </a:solidFill>
              </a:rPr>
              <a:t> </a:t>
            </a:r>
            <a:r>
              <a:rPr lang="de-DE" sz="1969" b="1" dirty="0" err="1">
                <a:solidFill>
                  <a:schemeClr val="bg1"/>
                </a:solidFill>
              </a:rPr>
              <a:t>con</a:t>
            </a:r>
            <a:r>
              <a:rPr lang="de-DE" sz="1969" b="1" dirty="0">
                <a:solidFill>
                  <a:schemeClr val="bg1"/>
                </a:solidFill>
              </a:rPr>
              <a:t> </a:t>
            </a:r>
            <a:r>
              <a:rPr lang="de-DE" sz="1969" b="1" dirty="0" err="1">
                <a:solidFill>
                  <a:schemeClr val="bg1"/>
                </a:solidFill>
              </a:rPr>
              <a:t>alumnos</a:t>
            </a:r>
            <a:endParaRPr lang="de-DE" sz="1969" b="1" dirty="0">
              <a:solidFill>
                <a:schemeClr val="bg1"/>
              </a:solidFill>
            </a:endParaRPr>
          </a:p>
          <a:p>
            <a:pPr algn="ctr">
              <a:spcAft>
                <a:spcPts val="422"/>
              </a:spcAft>
            </a:pPr>
            <a:r>
              <a:rPr lang="de-DE" sz="1969" b="1" dirty="0" err="1">
                <a:solidFill>
                  <a:schemeClr val="bg1"/>
                </a:solidFill>
              </a:rPr>
              <a:t>Estructuras</a:t>
            </a:r>
            <a:r>
              <a:rPr lang="de-DE" sz="1969" b="1" dirty="0">
                <a:solidFill>
                  <a:schemeClr val="bg1"/>
                </a:solidFill>
              </a:rPr>
              <a:t> </a:t>
            </a:r>
            <a:r>
              <a:rPr lang="de-DE" sz="1969" b="1" dirty="0" err="1">
                <a:solidFill>
                  <a:schemeClr val="bg1"/>
                </a:solidFill>
              </a:rPr>
              <a:t>básicas</a:t>
            </a:r>
            <a:r>
              <a:rPr lang="de-DE" sz="1969" b="1" dirty="0">
                <a:solidFill>
                  <a:schemeClr val="bg1"/>
                </a:solidFill>
              </a:rPr>
              <a:t> de Mayring2000 </a:t>
            </a:r>
            <a:r>
              <a:rPr lang="de-DE" sz="1969" b="1" dirty="0" err="1">
                <a:solidFill>
                  <a:schemeClr val="bg1"/>
                </a:solidFill>
              </a:rPr>
              <a:t>y</a:t>
            </a:r>
            <a:r>
              <a:rPr lang="de-DE" sz="1969" b="1" dirty="0">
                <a:solidFill>
                  <a:schemeClr val="bg1"/>
                </a:solidFill>
              </a:rPr>
              <a:t> </a:t>
            </a:r>
            <a:r>
              <a:rPr lang="de-DE" sz="1969" b="1" dirty="0" err="1">
                <a:solidFill>
                  <a:schemeClr val="bg1"/>
                </a:solidFill>
              </a:rPr>
              <a:t>Strauss</a:t>
            </a:r>
            <a:r>
              <a:rPr lang="de-DE" sz="1969" b="1" dirty="0">
                <a:solidFill>
                  <a:schemeClr val="bg1"/>
                </a:solidFill>
              </a:rPr>
              <a:t>/Corbin 1998</a:t>
            </a:r>
          </a:p>
          <a:p>
            <a:pPr algn="ctr">
              <a:spcAft>
                <a:spcPts val="422"/>
              </a:spcAft>
            </a:pPr>
            <a:r>
              <a:rPr lang="de-DE" sz="1969" b="1" dirty="0" err="1">
                <a:solidFill>
                  <a:schemeClr val="bg1"/>
                </a:solidFill>
              </a:rPr>
              <a:t>etiquetado</a:t>
            </a:r>
            <a:r>
              <a:rPr lang="de-DE" sz="1969" b="1" dirty="0">
                <a:solidFill>
                  <a:schemeClr val="bg1"/>
                </a:solidFill>
              </a:rPr>
              <a:t> MAXQDA</a:t>
            </a:r>
            <a:br>
              <a:rPr lang="en-US" sz="1969" b="1" dirty="0">
                <a:solidFill>
                  <a:schemeClr val="bg1"/>
                </a:solidFill>
              </a:rPr>
            </a:br>
            <a:br>
              <a:rPr lang="en-US" sz="1969" b="1" dirty="0">
                <a:solidFill>
                  <a:schemeClr val="bg1"/>
                </a:solidFill>
              </a:rPr>
            </a:br>
            <a:r>
              <a:rPr lang="en-US" sz="1969" b="1" dirty="0" err="1">
                <a:solidFill>
                  <a:schemeClr val="bg1"/>
                </a:solidFill>
              </a:rPr>
              <a:t>Cuestionarios</a:t>
            </a:r>
            <a:r>
              <a:rPr lang="en-US" sz="1969" b="1" dirty="0">
                <a:solidFill>
                  <a:schemeClr val="bg1"/>
                </a:solidFill>
              </a:rPr>
              <a:t>: 104 </a:t>
            </a:r>
            <a:r>
              <a:rPr lang="en-US" sz="1969" b="1" dirty="0" err="1">
                <a:solidFill>
                  <a:schemeClr val="bg1"/>
                </a:solidFill>
              </a:rPr>
              <a:t>profesores</a:t>
            </a:r>
            <a:r>
              <a:rPr lang="en-US" sz="1969" b="1" dirty="0">
                <a:solidFill>
                  <a:schemeClr val="bg1"/>
                </a:solidFill>
              </a:rPr>
              <a:t> de FP </a:t>
            </a:r>
            <a:r>
              <a:rPr lang="en-US" sz="1969" b="1" dirty="0" err="1">
                <a:solidFill>
                  <a:schemeClr val="bg1"/>
                </a:solidFill>
              </a:rPr>
              <a:t>Cuestionarios</a:t>
            </a:r>
            <a:r>
              <a:rPr lang="en-US" sz="1969" b="1" dirty="0">
                <a:solidFill>
                  <a:schemeClr val="bg1"/>
                </a:solidFill>
              </a:rPr>
              <a:t>: 126 </a:t>
            </a:r>
            <a:r>
              <a:rPr lang="en-US" sz="1969" b="1" dirty="0" err="1">
                <a:solidFill>
                  <a:schemeClr val="bg1"/>
                </a:solidFill>
              </a:rPr>
              <a:t>estudiantes</a:t>
            </a:r>
            <a:r>
              <a:rPr lang="en-US" sz="1969" b="1" dirty="0">
                <a:solidFill>
                  <a:schemeClr val="bg1"/>
                </a:solidFill>
              </a:rPr>
              <a:t> de FP</a:t>
            </a:r>
          </a:p>
          <a:p>
            <a:pPr algn="ctr">
              <a:spcAft>
                <a:spcPts val="422"/>
              </a:spcAft>
            </a:pPr>
            <a:r>
              <a:rPr lang="en-US" sz="1969" b="1" dirty="0" err="1">
                <a:solidFill>
                  <a:schemeClr val="bg1"/>
                </a:solidFill>
              </a:rPr>
              <a:t>Pruebas</a:t>
            </a:r>
            <a:r>
              <a:rPr lang="en-US" sz="1969" b="1" dirty="0">
                <a:solidFill>
                  <a:schemeClr val="bg1"/>
                </a:solidFill>
              </a:rPr>
              <a:t> del </a:t>
            </a:r>
            <a:r>
              <a:rPr lang="en-US" sz="1969" b="1" dirty="0" err="1">
                <a:solidFill>
                  <a:schemeClr val="bg1"/>
                </a:solidFill>
              </a:rPr>
              <a:t>enfoque</a:t>
            </a:r>
            <a:r>
              <a:rPr lang="en-US" sz="1969" b="1" dirty="0">
                <a:solidFill>
                  <a:schemeClr val="bg1"/>
                </a:solidFill>
              </a:rPr>
              <a:t> DISK</a:t>
            </a:r>
          </a:p>
          <a:p>
            <a:pPr algn="ctr">
              <a:spcAft>
                <a:spcPts val="422"/>
              </a:spcAft>
            </a:pPr>
            <a:r>
              <a:rPr lang="en-US" sz="1969" b="1" dirty="0" err="1">
                <a:solidFill>
                  <a:schemeClr val="bg1"/>
                </a:solidFill>
              </a:rPr>
              <a:t>Encuesta</a:t>
            </a:r>
            <a:r>
              <a:rPr lang="en-US" sz="1969" b="1" dirty="0">
                <a:solidFill>
                  <a:schemeClr val="bg1"/>
                </a:solidFill>
              </a:rPr>
              <a:t> de </a:t>
            </a:r>
            <a:r>
              <a:rPr lang="en-US" sz="1969" b="1" dirty="0" err="1">
                <a:solidFill>
                  <a:schemeClr val="bg1"/>
                </a:solidFill>
              </a:rPr>
              <a:t>estudiantes</a:t>
            </a:r>
            <a:r>
              <a:rPr lang="en-US" sz="1969" b="1" dirty="0">
                <a:solidFill>
                  <a:schemeClr val="bg1"/>
                </a:solidFill>
              </a:rPr>
              <a:t> de </a:t>
            </a:r>
            <a:r>
              <a:rPr lang="en-US" sz="1969" b="1" dirty="0" err="1">
                <a:solidFill>
                  <a:schemeClr val="bg1"/>
                </a:solidFill>
              </a:rPr>
              <a:t>magisterio</a:t>
            </a:r>
            <a:r>
              <a:rPr lang="en-US" sz="1969" b="1" dirty="0">
                <a:solidFill>
                  <a:schemeClr val="bg1"/>
                </a:solidFill>
              </a:rPr>
              <a:t> (</a:t>
            </a:r>
            <a:r>
              <a:rPr lang="en-US" sz="1969" b="1" dirty="0" err="1">
                <a:solidFill>
                  <a:schemeClr val="bg1"/>
                </a:solidFill>
              </a:rPr>
              <a:t>futuros</a:t>
            </a:r>
            <a:r>
              <a:rPr lang="en-US" sz="1969" b="1" dirty="0">
                <a:solidFill>
                  <a:schemeClr val="bg1"/>
                </a:solidFill>
              </a:rPr>
              <a:t> maestros)</a:t>
            </a:r>
          </a:p>
        </p:txBody>
      </p:sp>
    </p:spTree>
    <p:extLst>
      <p:ext uri="{BB962C8B-B14F-4D97-AF65-F5344CB8AC3E}">
        <p14:creationId xmlns:p14="http://schemas.microsoft.com/office/powerpoint/2010/main" val="145577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out)">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ou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50324-1D5E-49D3-8085-F6289A2CE2EC}"/>
              </a:ext>
            </a:extLst>
          </p:cNvPr>
          <p:cNvSpPr>
            <a:spLocks noGrp="1"/>
          </p:cNvSpPr>
          <p:nvPr>
            <p:ph type="title"/>
          </p:nvPr>
        </p:nvSpPr>
        <p:spPr>
          <a:xfrm>
            <a:off x="1216241" y="769919"/>
            <a:ext cx="8522156" cy="917199"/>
          </a:xfrm>
        </p:spPr>
        <p:txBody>
          <a:bodyPr>
            <a:normAutofit fontScale="90000"/>
          </a:bodyPr>
          <a:lstStyle/>
          <a:p>
            <a:pPr>
              <a:defRPr/>
            </a:pPr>
            <a:r>
              <a:rPr lang="en-US" sz="3867" dirty="0"/>
              <a:t>  </a:t>
            </a:r>
            <a:r>
              <a:rPr lang="en-US" sz="3867" dirty="0" err="1"/>
              <a:t>Impresiones</a:t>
            </a:r>
            <a:r>
              <a:rPr lang="en-US" sz="3867" dirty="0"/>
              <a:t> </a:t>
            </a:r>
            <a:r>
              <a:rPr lang="en-US" sz="3867" dirty="0" err="1"/>
              <a:t>recopiladas</a:t>
            </a:r>
            <a:r>
              <a:rPr lang="en-US" sz="3867" dirty="0"/>
              <a:t> de los </a:t>
            </a:r>
            <a:r>
              <a:rPr lang="en-US" sz="3867" dirty="0" err="1"/>
              <a:t>resultados</a:t>
            </a:r>
            <a:r>
              <a:rPr lang="en-US" sz="3867" dirty="0"/>
              <a:t> </a:t>
            </a:r>
            <a:br>
              <a:rPr lang="en-US" sz="3867" dirty="0"/>
            </a:br>
            <a:r>
              <a:rPr lang="en-US" sz="3867" dirty="0"/>
              <a:t>del </a:t>
            </a:r>
            <a:r>
              <a:rPr lang="en-US" sz="3867" dirty="0" err="1"/>
              <a:t>estudio</a:t>
            </a:r>
            <a:endParaRPr lang="de-DE" sz="3867" dirty="0"/>
          </a:p>
        </p:txBody>
      </p:sp>
      <p:sp>
        <p:nvSpPr>
          <p:cNvPr id="11" name="Rectangle 2">
            <a:extLst>
              <a:ext uri="{FF2B5EF4-FFF2-40B4-BE49-F238E27FC236}">
                <a16:creationId xmlns:a16="http://schemas.microsoft.com/office/drawing/2014/main" id="{70EE6C53-9E92-4FCB-802E-ECFBE276CB24}"/>
              </a:ext>
            </a:extLst>
          </p:cNvPr>
          <p:cNvSpPr>
            <a:spLocks/>
          </p:cNvSpPr>
          <p:nvPr/>
        </p:nvSpPr>
        <p:spPr bwMode="auto">
          <a:xfrm>
            <a:off x="4595245" y="3904784"/>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sp>
        <p:nvSpPr>
          <p:cNvPr id="13" name="Rectangle 3">
            <a:extLst>
              <a:ext uri="{FF2B5EF4-FFF2-40B4-BE49-F238E27FC236}">
                <a16:creationId xmlns:a16="http://schemas.microsoft.com/office/drawing/2014/main" id="{F0AEF6E7-83A9-4F96-B785-36B66E8B03AE}"/>
              </a:ext>
            </a:extLst>
          </p:cNvPr>
          <p:cNvSpPr>
            <a:spLocks/>
          </p:cNvSpPr>
          <p:nvPr/>
        </p:nvSpPr>
        <p:spPr bwMode="auto">
          <a:xfrm>
            <a:off x="5300908" y="3904784"/>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sp>
        <p:nvSpPr>
          <p:cNvPr id="10" name="Rechteck 9">
            <a:extLst>
              <a:ext uri="{FF2B5EF4-FFF2-40B4-BE49-F238E27FC236}">
                <a16:creationId xmlns:a16="http://schemas.microsoft.com/office/drawing/2014/main" id="{867584BA-4C19-4813-8931-81E37EAE3791}"/>
              </a:ext>
            </a:extLst>
          </p:cNvPr>
          <p:cNvSpPr/>
          <p:nvPr/>
        </p:nvSpPr>
        <p:spPr bwMode="auto">
          <a:xfrm>
            <a:off x="1585857" y="4608649"/>
            <a:ext cx="7161081" cy="735742"/>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100000" b="100000"/>
            </a:path>
            <a:tileRect t="-100000" r="-100000"/>
          </a:gradFill>
          <a:ln>
            <a:headEnd type="none" w="med" len="med"/>
            <a:tailEnd type="none" w="med" len="med"/>
          </a:ln>
          <a:extLst>
            <a:ext uri="{AF507438-7753-43e0-B8FC-AC1667EBCBE1}"/>
          </a:extLst>
        </p:spPr>
        <p:style>
          <a:lnRef idx="0">
            <a:schemeClr val="accent6"/>
          </a:lnRef>
          <a:fillRef idx="3">
            <a:schemeClr val="accent6"/>
          </a:fillRef>
          <a:effectRef idx="3">
            <a:schemeClr val="accent6"/>
          </a:effectRef>
          <a:fontRef idx="minor">
            <a:schemeClr val="lt1"/>
          </a:fontRef>
        </p:style>
        <p:txBody>
          <a:bodyPr/>
          <a:lstStyle/>
          <a:p>
            <a:pPr algn="ctr">
              <a:spcAft>
                <a:spcPts val="422"/>
              </a:spcAft>
            </a:pPr>
            <a:r>
              <a:rPr lang="en-US" sz="1687" dirty="0" err="1">
                <a:latin typeface="Arial" panose="020B0604020202020204" pitchFamily="34" charset="0"/>
              </a:rPr>
              <a:t>Nuestros</a:t>
            </a:r>
            <a:r>
              <a:rPr lang="en-US" sz="1687" dirty="0">
                <a:latin typeface="Arial" panose="020B0604020202020204" pitchFamily="34" charset="0"/>
              </a:rPr>
              <a:t> </a:t>
            </a:r>
            <a:r>
              <a:rPr lang="en-US" sz="1687" dirty="0" err="1">
                <a:latin typeface="Arial" panose="020B0604020202020204" pitchFamily="34" charset="0"/>
              </a:rPr>
              <a:t>alumnos</a:t>
            </a:r>
            <a:r>
              <a:rPr lang="en-US" sz="1687" dirty="0">
                <a:latin typeface="Arial" panose="020B0604020202020204" pitchFamily="34" charset="0"/>
              </a:rPr>
              <a:t> </a:t>
            </a:r>
            <a:r>
              <a:rPr lang="en-US" sz="1687" dirty="0" err="1">
                <a:latin typeface="Arial" panose="020B0604020202020204" pitchFamily="34" charset="0"/>
              </a:rPr>
              <a:t>mencionaron</a:t>
            </a:r>
            <a:r>
              <a:rPr lang="en-US" sz="1687" dirty="0">
                <a:latin typeface="Arial" panose="020B0604020202020204" pitchFamily="34" charset="0"/>
              </a:rPr>
              <a:t> que les </a:t>
            </a:r>
            <a:r>
              <a:rPr lang="en-US" sz="1687" dirty="0" err="1">
                <a:latin typeface="Arial" panose="020B0604020202020204" pitchFamily="34" charset="0"/>
              </a:rPr>
              <a:t>encantaría</a:t>
            </a:r>
            <a:r>
              <a:rPr lang="en-US" sz="1687" dirty="0">
                <a:latin typeface="Arial" panose="020B0604020202020204" pitchFamily="34" charset="0"/>
              </a:rPr>
              <a:t> </a:t>
            </a:r>
            <a:r>
              <a:rPr lang="en-US" sz="1687" dirty="0" err="1">
                <a:latin typeface="Arial" panose="020B0604020202020204" pitchFamily="34" charset="0"/>
              </a:rPr>
              <a:t>recibir</a:t>
            </a:r>
            <a:r>
              <a:rPr lang="en-US" sz="1687" dirty="0">
                <a:latin typeface="Arial" panose="020B0604020202020204" pitchFamily="34" charset="0"/>
              </a:rPr>
              <a:t> </a:t>
            </a:r>
            <a:r>
              <a:rPr lang="en-US" sz="1687" dirty="0" err="1">
                <a:latin typeface="Arial" panose="020B0604020202020204" pitchFamily="34" charset="0"/>
              </a:rPr>
              <a:t>explicaciones</a:t>
            </a:r>
            <a:r>
              <a:rPr lang="en-US" sz="1687" dirty="0">
                <a:latin typeface="Arial" panose="020B0604020202020204" pitchFamily="34" charset="0"/>
              </a:rPr>
              <a:t> </a:t>
            </a:r>
            <a:r>
              <a:rPr lang="en-US" sz="1687" dirty="0" err="1">
                <a:latin typeface="Arial" panose="020B0604020202020204" pitchFamily="34" charset="0"/>
              </a:rPr>
              <a:t>directas</a:t>
            </a:r>
            <a:r>
              <a:rPr lang="en-US" sz="1687" dirty="0">
                <a:latin typeface="Arial" panose="020B0604020202020204" pitchFamily="34" charset="0"/>
              </a:rPr>
              <a:t> (33 de 35 </a:t>
            </a:r>
            <a:r>
              <a:rPr lang="en-US" sz="1687" dirty="0" err="1">
                <a:latin typeface="Arial" panose="020B0604020202020204" pitchFamily="34" charset="0"/>
              </a:rPr>
              <a:t>alumnos</a:t>
            </a:r>
            <a:r>
              <a:rPr lang="en-US" sz="1687" dirty="0">
                <a:latin typeface="Arial" panose="020B0604020202020204" pitchFamily="34" charset="0"/>
              </a:rPr>
              <a:t>) y que les </a:t>
            </a:r>
            <a:r>
              <a:rPr lang="en-US" sz="1687" dirty="0" err="1">
                <a:latin typeface="Arial" panose="020B0604020202020204" pitchFamily="34" charset="0"/>
              </a:rPr>
              <a:t>gustaría</a:t>
            </a:r>
            <a:r>
              <a:rPr lang="en-US" sz="1687" dirty="0">
                <a:latin typeface="Arial" panose="020B0604020202020204" pitchFamily="34" charset="0"/>
              </a:rPr>
              <a:t> </a:t>
            </a:r>
            <a:r>
              <a:rPr lang="en-US" sz="1687" dirty="0" err="1">
                <a:latin typeface="Arial" panose="020B0604020202020204" pitchFamily="34" charset="0"/>
              </a:rPr>
              <a:t>tener</a:t>
            </a:r>
            <a:r>
              <a:rPr lang="en-US" sz="1687" dirty="0">
                <a:latin typeface="Arial" panose="020B0604020202020204" pitchFamily="34" charset="0"/>
              </a:rPr>
              <a:t> </a:t>
            </a:r>
            <a:r>
              <a:rPr lang="en-US" sz="1687" dirty="0" err="1">
                <a:latin typeface="Arial" panose="020B0604020202020204" pitchFamily="34" charset="0"/>
              </a:rPr>
              <a:t>más</a:t>
            </a:r>
            <a:r>
              <a:rPr lang="en-US" sz="1687" dirty="0">
                <a:latin typeface="Arial" panose="020B0604020202020204" pitchFamily="34" charset="0"/>
              </a:rPr>
              <a:t> </a:t>
            </a:r>
            <a:r>
              <a:rPr lang="en-US" sz="1687" dirty="0" err="1">
                <a:latin typeface="Arial" panose="020B0604020202020204" pitchFamily="34" charset="0"/>
              </a:rPr>
              <a:t>interacción</a:t>
            </a:r>
            <a:r>
              <a:rPr lang="en-US" sz="1687" dirty="0">
                <a:latin typeface="Arial" panose="020B0604020202020204" pitchFamily="34" charset="0"/>
              </a:rPr>
              <a:t>..</a:t>
            </a:r>
            <a:br>
              <a:rPr lang="en-US" sz="1687" b="1" dirty="0">
                <a:solidFill>
                  <a:schemeClr val="bg1"/>
                </a:solidFill>
              </a:rPr>
            </a:br>
            <a:endParaRPr lang="en-US" sz="1687" b="1" dirty="0">
              <a:solidFill>
                <a:schemeClr val="bg1"/>
              </a:solidFill>
            </a:endParaRPr>
          </a:p>
        </p:txBody>
      </p:sp>
      <p:sp>
        <p:nvSpPr>
          <p:cNvPr id="12" name="Rechteck 11">
            <a:extLst>
              <a:ext uri="{FF2B5EF4-FFF2-40B4-BE49-F238E27FC236}">
                <a16:creationId xmlns:a16="http://schemas.microsoft.com/office/drawing/2014/main" id="{BAB668C4-57B1-4E7F-9311-9818D677DA57}"/>
              </a:ext>
            </a:extLst>
          </p:cNvPr>
          <p:cNvSpPr/>
          <p:nvPr/>
        </p:nvSpPr>
        <p:spPr bwMode="auto">
          <a:xfrm>
            <a:off x="2710348" y="3756528"/>
            <a:ext cx="7161080" cy="716417"/>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100000" b="100000"/>
            </a:path>
            <a:tileRect t="-100000" r="-100000"/>
          </a:gradFill>
          <a:ln>
            <a:headEnd type="none" w="med" len="med"/>
            <a:tailEnd type="none" w="med" len="med"/>
          </a:ln>
          <a:extLst>
            <a:ext uri="{AF507438-7753-43e0-B8FC-AC1667EBCBE1}"/>
          </a:extLst>
        </p:spPr>
        <p:style>
          <a:lnRef idx="0">
            <a:schemeClr val="accent6"/>
          </a:lnRef>
          <a:fillRef idx="3">
            <a:schemeClr val="accent6"/>
          </a:fillRef>
          <a:effectRef idx="3">
            <a:schemeClr val="accent6"/>
          </a:effectRef>
          <a:fontRef idx="minor">
            <a:schemeClr val="lt1"/>
          </a:fontRef>
        </p:style>
        <p:txBody>
          <a:bodyPr/>
          <a:lstStyle/>
          <a:p>
            <a:pPr algn="ctr">
              <a:spcAft>
                <a:spcPts val="422"/>
              </a:spcAft>
            </a:pPr>
            <a:r>
              <a:rPr lang="en-US" sz="1687" dirty="0">
                <a:latin typeface="Arial" panose="020B0604020202020204" pitchFamily="34" charset="0"/>
              </a:rPr>
              <a:t>El 98 % de los </a:t>
            </a:r>
            <a:r>
              <a:rPr lang="en-US" sz="1687" dirty="0" err="1">
                <a:latin typeface="Arial" panose="020B0604020202020204" pitchFamily="34" charset="0"/>
              </a:rPr>
              <a:t>alumnos</a:t>
            </a:r>
            <a:r>
              <a:rPr lang="en-US" sz="1687" dirty="0">
                <a:latin typeface="Arial" panose="020B0604020202020204" pitchFamily="34" charset="0"/>
              </a:rPr>
              <a:t> </a:t>
            </a:r>
            <a:r>
              <a:rPr lang="en-US" sz="1687" dirty="0" err="1">
                <a:latin typeface="Arial" panose="020B0604020202020204" pitchFamily="34" charset="0"/>
              </a:rPr>
              <a:t>destacó</a:t>
            </a:r>
            <a:r>
              <a:rPr lang="en-US" sz="1687" dirty="0">
                <a:latin typeface="Arial" panose="020B0604020202020204" pitchFamily="34" charset="0"/>
              </a:rPr>
              <a:t> que no </a:t>
            </a:r>
            <a:r>
              <a:rPr lang="en-US" sz="1687" dirty="0" err="1">
                <a:latin typeface="Arial" panose="020B0604020202020204" pitchFamily="34" charset="0"/>
              </a:rPr>
              <a:t>tuvieron</a:t>
            </a:r>
            <a:r>
              <a:rPr lang="en-US" sz="1687" dirty="0">
                <a:latin typeface="Arial" panose="020B0604020202020204" pitchFamily="34" charset="0"/>
              </a:rPr>
              <a:t> </a:t>
            </a:r>
            <a:r>
              <a:rPr lang="en-US" sz="1687" dirty="0" err="1">
                <a:latin typeface="Arial" panose="020B0604020202020204" pitchFamily="34" charset="0"/>
              </a:rPr>
              <a:t>problemas</a:t>
            </a:r>
            <a:r>
              <a:rPr lang="en-US" sz="1687" dirty="0">
                <a:latin typeface="Arial" panose="020B0604020202020204" pitchFamily="34" charset="0"/>
              </a:rPr>
              <a:t> para </a:t>
            </a:r>
            <a:r>
              <a:rPr lang="en-US" sz="1687" dirty="0" err="1">
                <a:latin typeface="Arial" panose="020B0604020202020204" pitchFamily="34" charset="0"/>
              </a:rPr>
              <a:t>conectar</a:t>
            </a:r>
            <a:r>
              <a:rPr lang="en-US" sz="1687" dirty="0">
                <a:latin typeface="Arial" panose="020B0604020202020204" pitchFamily="34" charset="0"/>
              </a:rPr>
              <a:t> al portal Streaming con sus </a:t>
            </a:r>
            <a:r>
              <a:rPr lang="en-US" sz="1687" dirty="0" err="1">
                <a:latin typeface="Arial" panose="020B0604020202020204" pitchFamily="34" charset="0"/>
              </a:rPr>
              <a:t>dispositivos</a:t>
            </a:r>
            <a:r>
              <a:rPr lang="en-US" sz="1687" dirty="0">
                <a:latin typeface="Arial" panose="020B0604020202020204" pitchFamily="34" charset="0"/>
              </a:rPr>
              <a:t> </a:t>
            </a:r>
            <a:r>
              <a:rPr lang="en-US" sz="1687" dirty="0" err="1">
                <a:latin typeface="Arial" panose="020B0604020202020204" pitchFamily="34" charset="0"/>
              </a:rPr>
              <a:t>móviles</a:t>
            </a:r>
            <a:r>
              <a:rPr lang="en-US" sz="1687" dirty="0">
                <a:latin typeface="Arial" panose="020B0604020202020204" pitchFamily="34" charset="0"/>
              </a:rPr>
              <a:t>.</a:t>
            </a:r>
            <a:br>
              <a:rPr lang="en-US" sz="1687" b="1" dirty="0">
                <a:solidFill>
                  <a:schemeClr val="bg1"/>
                </a:solidFill>
              </a:rPr>
            </a:br>
            <a:endParaRPr lang="en-US" sz="1687" b="1" dirty="0">
              <a:solidFill>
                <a:schemeClr val="bg1"/>
              </a:solidFill>
            </a:endParaRPr>
          </a:p>
        </p:txBody>
      </p:sp>
      <p:sp>
        <p:nvSpPr>
          <p:cNvPr id="14" name="Rechteck 13">
            <a:extLst>
              <a:ext uri="{FF2B5EF4-FFF2-40B4-BE49-F238E27FC236}">
                <a16:creationId xmlns:a16="http://schemas.microsoft.com/office/drawing/2014/main" id="{1E296673-21E7-4021-9607-0A44F098CC32}"/>
              </a:ext>
            </a:extLst>
          </p:cNvPr>
          <p:cNvSpPr/>
          <p:nvPr/>
        </p:nvSpPr>
        <p:spPr bwMode="auto">
          <a:xfrm>
            <a:off x="1587410" y="2885083"/>
            <a:ext cx="7161081" cy="735742"/>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100000" b="100000"/>
            </a:path>
            <a:tileRect t="-100000" r="-100000"/>
          </a:gradFill>
          <a:ln>
            <a:headEnd type="none" w="med" len="med"/>
            <a:tailEnd type="none" w="med" len="med"/>
          </a:ln>
          <a:extLst>
            <a:ext uri="{AF507438-7753-43e0-B8FC-AC1667EBCBE1}"/>
          </a:extLst>
        </p:spPr>
        <p:style>
          <a:lnRef idx="0">
            <a:schemeClr val="accent6"/>
          </a:lnRef>
          <a:fillRef idx="3">
            <a:schemeClr val="accent6"/>
          </a:fillRef>
          <a:effectRef idx="3">
            <a:schemeClr val="accent6"/>
          </a:effectRef>
          <a:fontRef idx="minor">
            <a:schemeClr val="lt1"/>
          </a:fontRef>
        </p:style>
        <p:txBody>
          <a:bodyPr/>
          <a:lstStyle/>
          <a:p>
            <a:pPr algn="ctr">
              <a:spcAft>
                <a:spcPts val="422"/>
              </a:spcAft>
            </a:pPr>
            <a:r>
              <a:rPr lang="en-US" sz="1687" dirty="0">
                <a:latin typeface="Arial" panose="020B0604020202020204" pitchFamily="34" charset="0"/>
              </a:rPr>
              <a:t>El 94% </a:t>
            </a:r>
            <a:r>
              <a:rPr lang="en-US" sz="1687" dirty="0" err="1">
                <a:latin typeface="Arial" panose="020B0604020202020204" pitchFamily="34" charset="0"/>
              </a:rPr>
              <a:t>afirmó</a:t>
            </a:r>
            <a:r>
              <a:rPr lang="en-US" sz="1687" dirty="0">
                <a:latin typeface="Arial" panose="020B0604020202020204" pitchFamily="34" charset="0"/>
              </a:rPr>
              <a:t> que no </a:t>
            </a:r>
            <a:r>
              <a:rPr lang="en-US" sz="1687" dirty="0" err="1">
                <a:latin typeface="Arial" panose="020B0604020202020204" pitchFamily="34" charset="0"/>
              </a:rPr>
              <a:t>tuvo</a:t>
            </a:r>
            <a:r>
              <a:rPr lang="en-US" sz="1687" dirty="0">
                <a:latin typeface="Arial" panose="020B0604020202020204" pitchFamily="34" charset="0"/>
              </a:rPr>
              <a:t> </a:t>
            </a:r>
            <a:r>
              <a:rPr lang="en-US" sz="1687" dirty="0" err="1">
                <a:latin typeface="Arial" panose="020B0604020202020204" pitchFamily="34" charset="0"/>
              </a:rPr>
              <a:t>problemas</a:t>
            </a:r>
            <a:r>
              <a:rPr lang="en-US" sz="1687" dirty="0">
                <a:latin typeface="Arial" panose="020B0604020202020204" pitchFamily="34" charset="0"/>
              </a:rPr>
              <a:t> para </a:t>
            </a:r>
            <a:r>
              <a:rPr lang="en-US" sz="1687" dirty="0" err="1">
                <a:latin typeface="Arial" panose="020B0604020202020204" pitchFamily="34" charset="0"/>
              </a:rPr>
              <a:t>obtener</a:t>
            </a:r>
            <a:r>
              <a:rPr lang="en-US" sz="1687" dirty="0">
                <a:latin typeface="Arial" panose="020B0604020202020204" pitchFamily="34" charset="0"/>
              </a:rPr>
              <a:t> un </a:t>
            </a:r>
            <a:r>
              <a:rPr lang="en-US" sz="1687" dirty="0" err="1">
                <a:latin typeface="Arial" panose="020B0604020202020204" pitchFamily="34" charset="0"/>
              </a:rPr>
              <a:t>dispositivo</a:t>
            </a:r>
            <a:r>
              <a:rPr lang="en-US" sz="1687" dirty="0">
                <a:latin typeface="Arial" panose="020B0604020202020204" pitchFamily="34" charset="0"/>
              </a:rPr>
              <a:t> y </a:t>
            </a:r>
            <a:r>
              <a:rPr lang="en-US" sz="1687" dirty="0" err="1">
                <a:latin typeface="Arial" panose="020B0604020202020204" pitchFamily="34" charset="0"/>
              </a:rPr>
              <a:t>todos</a:t>
            </a:r>
            <a:r>
              <a:rPr lang="en-US" sz="1687" dirty="0">
                <a:latin typeface="Arial" panose="020B0604020202020204" pitchFamily="34" charset="0"/>
              </a:rPr>
              <a:t> los </a:t>
            </a:r>
            <a:r>
              <a:rPr lang="en-US" sz="1687" dirty="0" err="1">
                <a:latin typeface="Arial" panose="020B0604020202020204" pitchFamily="34" charset="0"/>
              </a:rPr>
              <a:t>alumnos</a:t>
            </a:r>
            <a:r>
              <a:rPr lang="en-US" sz="1687" dirty="0">
                <a:latin typeface="Arial" panose="020B0604020202020204" pitchFamily="34" charset="0"/>
              </a:rPr>
              <a:t> </a:t>
            </a:r>
            <a:r>
              <a:rPr lang="en-US" sz="1687" dirty="0" err="1">
                <a:latin typeface="Arial" panose="020B0604020202020204" pitchFamily="34" charset="0"/>
              </a:rPr>
              <a:t>dijeron</a:t>
            </a:r>
            <a:r>
              <a:rPr lang="en-US" sz="1687" dirty="0">
                <a:latin typeface="Arial" panose="020B0604020202020204" pitchFamily="34" charset="0"/>
              </a:rPr>
              <a:t> que </a:t>
            </a:r>
            <a:r>
              <a:rPr lang="en-US" sz="1687" dirty="0" err="1">
                <a:latin typeface="Arial" panose="020B0604020202020204" pitchFamily="34" charset="0"/>
              </a:rPr>
              <a:t>pudieron</a:t>
            </a:r>
            <a:r>
              <a:rPr lang="en-US" sz="1687" dirty="0">
                <a:latin typeface="Arial" panose="020B0604020202020204" pitchFamily="34" charset="0"/>
              </a:rPr>
              <a:t> </a:t>
            </a:r>
            <a:r>
              <a:rPr lang="en-US" sz="1687" dirty="0" err="1">
                <a:latin typeface="Arial" panose="020B0604020202020204" pitchFamily="34" charset="0"/>
              </a:rPr>
              <a:t>conectarse</a:t>
            </a:r>
            <a:r>
              <a:rPr lang="en-US" sz="1687" dirty="0">
                <a:latin typeface="Arial" panose="020B0604020202020204" pitchFamily="34" charset="0"/>
              </a:rPr>
              <a:t> online </a:t>
            </a:r>
            <a:r>
              <a:rPr lang="en-US" sz="1687" dirty="0" err="1">
                <a:latin typeface="Arial" panose="020B0604020202020204" pitchFamily="34" charset="0"/>
              </a:rPr>
              <a:t>después</a:t>
            </a:r>
            <a:r>
              <a:rPr lang="en-US" sz="1687" dirty="0">
                <a:latin typeface="Arial" panose="020B0604020202020204" pitchFamily="34" charset="0"/>
              </a:rPr>
              <a:t> de </a:t>
            </a:r>
            <a:r>
              <a:rPr lang="en-US" sz="1687" dirty="0" err="1">
                <a:latin typeface="Arial" panose="020B0604020202020204" pitchFamily="34" charset="0"/>
              </a:rPr>
              <a:t>obtener</a:t>
            </a:r>
            <a:r>
              <a:rPr lang="en-US" sz="1687" dirty="0">
                <a:latin typeface="Arial" panose="020B0604020202020204" pitchFamily="34" charset="0"/>
              </a:rPr>
              <a:t> un </a:t>
            </a:r>
            <a:r>
              <a:rPr lang="en-US" sz="1687" dirty="0" err="1">
                <a:latin typeface="Arial" panose="020B0604020202020204" pitchFamily="34" charset="0"/>
              </a:rPr>
              <a:t>dispositivo</a:t>
            </a:r>
            <a:r>
              <a:rPr lang="en-US" sz="1687" dirty="0">
                <a:latin typeface="Arial" panose="020B0604020202020204" pitchFamily="34" charset="0"/>
              </a:rPr>
              <a:t>.. </a:t>
            </a:r>
            <a:endParaRPr lang="de-DE" sz="1687" dirty="0"/>
          </a:p>
          <a:p>
            <a:pPr algn="ctr">
              <a:spcAft>
                <a:spcPts val="422"/>
              </a:spcAft>
            </a:pPr>
            <a:br>
              <a:rPr lang="en-US" sz="1687" b="1" dirty="0">
                <a:solidFill>
                  <a:schemeClr val="bg1"/>
                </a:solidFill>
              </a:rPr>
            </a:br>
            <a:endParaRPr lang="en-US" sz="1687" b="1" dirty="0">
              <a:solidFill>
                <a:schemeClr val="bg1"/>
              </a:solidFill>
            </a:endParaRPr>
          </a:p>
        </p:txBody>
      </p:sp>
      <p:sp>
        <p:nvSpPr>
          <p:cNvPr id="15" name="Rechteck 14">
            <a:extLst>
              <a:ext uri="{FF2B5EF4-FFF2-40B4-BE49-F238E27FC236}">
                <a16:creationId xmlns:a16="http://schemas.microsoft.com/office/drawing/2014/main" id="{60272FAA-1CBA-4A93-A058-7A1335A00C79}"/>
              </a:ext>
            </a:extLst>
          </p:cNvPr>
          <p:cNvSpPr/>
          <p:nvPr/>
        </p:nvSpPr>
        <p:spPr bwMode="auto">
          <a:xfrm>
            <a:off x="2710348" y="2032962"/>
            <a:ext cx="7161080" cy="716418"/>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100000" b="100000"/>
            </a:path>
            <a:tileRect t="-100000" r="-100000"/>
          </a:gradFill>
          <a:ln>
            <a:headEnd type="none" w="med" len="med"/>
            <a:tailEnd type="none" w="med" len="med"/>
          </a:ln>
          <a:extLst>
            <a:ext uri="{AF507438-7753-43e0-B8FC-AC1667EBCBE1}"/>
          </a:extLst>
        </p:spPr>
        <p:style>
          <a:lnRef idx="0">
            <a:schemeClr val="accent6"/>
          </a:lnRef>
          <a:fillRef idx="3">
            <a:schemeClr val="accent6"/>
          </a:fillRef>
          <a:effectRef idx="3">
            <a:schemeClr val="accent6"/>
          </a:effectRef>
          <a:fontRef idx="minor">
            <a:schemeClr val="lt1"/>
          </a:fontRef>
        </p:style>
        <p:txBody>
          <a:bodyPr/>
          <a:lstStyle/>
          <a:p>
            <a:pPr algn="ctr">
              <a:spcAft>
                <a:spcPts val="422"/>
              </a:spcAft>
            </a:pPr>
            <a:r>
              <a:rPr lang="en-US" sz="1687" dirty="0" err="1">
                <a:latin typeface="Arial" panose="020B0604020202020204" pitchFamily="34" charset="0"/>
              </a:rPr>
              <a:t>Estudiantes</a:t>
            </a:r>
            <a:r>
              <a:rPr lang="en-US" sz="1687" dirty="0">
                <a:latin typeface="Arial" panose="020B0604020202020204" pitchFamily="34" charset="0"/>
              </a:rPr>
              <a:t> </a:t>
            </a:r>
            <a:r>
              <a:rPr lang="en-US" sz="1687" dirty="0" err="1">
                <a:latin typeface="Arial" panose="020B0604020202020204" pitchFamily="34" charset="0"/>
              </a:rPr>
              <a:t>alemanes</a:t>
            </a:r>
            <a:r>
              <a:rPr lang="en-US" sz="1687" dirty="0">
                <a:latin typeface="Arial" panose="020B0604020202020204" pitchFamily="34" charset="0"/>
              </a:rPr>
              <a:t> </a:t>
            </a:r>
            <a:r>
              <a:rPr lang="en-US" sz="1687" dirty="0" err="1">
                <a:latin typeface="Arial" panose="020B0604020202020204" pitchFamily="34" charset="0"/>
              </a:rPr>
              <a:t>afirmaron</a:t>
            </a:r>
            <a:r>
              <a:rPr lang="en-US" sz="1687" dirty="0">
                <a:latin typeface="Arial" panose="020B0604020202020204" pitchFamily="34" charset="0"/>
              </a:rPr>
              <a:t> que </a:t>
            </a:r>
            <a:r>
              <a:rPr lang="en-US" sz="1687" dirty="0" err="1">
                <a:latin typeface="Arial" panose="020B0604020202020204" pitchFamily="34" charset="0"/>
              </a:rPr>
              <a:t>disfrutaron</a:t>
            </a:r>
            <a:r>
              <a:rPr lang="en-US" sz="1687" dirty="0">
                <a:latin typeface="Arial" panose="020B0604020202020204" pitchFamily="34" charset="0"/>
              </a:rPr>
              <a:t> </a:t>
            </a:r>
            <a:r>
              <a:rPr lang="en-US" sz="1687" dirty="0" err="1">
                <a:latin typeface="Arial" panose="020B0604020202020204" pitchFamily="34" charset="0"/>
              </a:rPr>
              <a:t>aprendiendo</a:t>
            </a:r>
            <a:r>
              <a:rPr lang="en-US" sz="1687" dirty="0">
                <a:latin typeface="Arial" panose="020B0604020202020204" pitchFamily="34" charset="0"/>
              </a:rPr>
              <a:t> a </a:t>
            </a:r>
            <a:r>
              <a:rPr lang="en-US" sz="1687" dirty="0" err="1">
                <a:latin typeface="Arial" panose="020B0604020202020204" pitchFamily="34" charset="0"/>
              </a:rPr>
              <a:t>través</a:t>
            </a:r>
            <a:r>
              <a:rPr lang="en-US" sz="1687" dirty="0">
                <a:latin typeface="Arial" panose="020B0604020202020204" pitchFamily="34" charset="0"/>
              </a:rPr>
              <a:t> de la </a:t>
            </a:r>
            <a:r>
              <a:rPr lang="en-US" sz="1687" dirty="0" err="1">
                <a:latin typeface="Arial" panose="020B0604020202020204" pitchFamily="34" charset="0"/>
              </a:rPr>
              <a:t>oportunidad</a:t>
            </a:r>
            <a:r>
              <a:rPr lang="en-US" sz="1687" dirty="0">
                <a:latin typeface="Arial" panose="020B0604020202020204" pitchFamily="34" charset="0"/>
              </a:rPr>
              <a:t> de mobile learning </a:t>
            </a:r>
            <a:r>
              <a:rPr lang="en-US" sz="1687" dirty="0" err="1">
                <a:latin typeface="Arial" panose="020B0604020202020204" pitchFamily="34" charset="0"/>
              </a:rPr>
              <a:t>desde</a:t>
            </a:r>
            <a:r>
              <a:rPr lang="en-US" sz="1687" dirty="0">
                <a:latin typeface="Arial" panose="020B0604020202020204" pitchFamily="34" charset="0"/>
              </a:rPr>
              <a:t> casa. </a:t>
            </a:r>
            <a:endParaRPr lang="de-DE" sz="1687" dirty="0"/>
          </a:p>
        </p:txBody>
      </p:sp>
    </p:spTree>
    <p:extLst>
      <p:ext uri="{BB962C8B-B14F-4D97-AF65-F5344CB8AC3E}">
        <p14:creationId xmlns:p14="http://schemas.microsoft.com/office/powerpoint/2010/main" val="296127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70EE6C53-9E92-4FCB-802E-ECFBE276CB24}"/>
              </a:ext>
            </a:extLst>
          </p:cNvPr>
          <p:cNvSpPr>
            <a:spLocks/>
          </p:cNvSpPr>
          <p:nvPr/>
        </p:nvSpPr>
        <p:spPr bwMode="auto">
          <a:xfrm>
            <a:off x="4879330"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sp>
        <p:nvSpPr>
          <p:cNvPr id="13" name="Rectangle 3">
            <a:extLst>
              <a:ext uri="{FF2B5EF4-FFF2-40B4-BE49-F238E27FC236}">
                <a16:creationId xmlns:a16="http://schemas.microsoft.com/office/drawing/2014/main" id="{F0AEF6E7-83A9-4F96-B785-36B66E8B03AE}"/>
              </a:ext>
            </a:extLst>
          </p:cNvPr>
          <p:cNvSpPr>
            <a:spLocks/>
          </p:cNvSpPr>
          <p:nvPr/>
        </p:nvSpPr>
        <p:spPr bwMode="auto">
          <a:xfrm>
            <a:off x="5584993"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sp>
        <p:nvSpPr>
          <p:cNvPr id="16" name="Rechteck 15">
            <a:extLst>
              <a:ext uri="{FF2B5EF4-FFF2-40B4-BE49-F238E27FC236}">
                <a16:creationId xmlns:a16="http://schemas.microsoft.com/office/drawing/2014/main" id="{A70A6390-BB69-4692-B02F-B13D84CF3152}"/>
              </a:ext>
            </a:extLst>
          </p:cNvPr>
          <p:cNvSpPr/>
          <p:nvPr/>
        </p:nvSpPr>
        <p:spPr bwMode="auto">
          <a:xfrm>
            <a:off x="2834633" y="2271350"/>
            <a:ext cx="7161080" cy="716417"/>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100000" b="100000"/>
            </a:path>
            <a:tileRect t="-100000" r="-100000"/>
          </a:gradFill>
          <a:ln>
            <a:headEnd type="none" w="med" len="med"/>
            <a:tailEnd type="none" w="med" len="med"/>
          </a:ln>
          <a:extLst>
            <a:ext uri="{AF507438-7753-43e0-B8FC-AC1667EBCBE1}"/>
          </a:extLst>
        </p:spPr>
        <p:style>
          <a:lnRef idx="0">
            <a:schemeClr val="accent6"/>
          </a:lnRef>
          <a:fillRef idx="3">
            <a:schemeClr val="accent6"/>
          </a:fillRef>
          <a:effectRef idx="3">
            <a:schemeClr val="accent6"/>
          </a:effectRef>
          <a:fontRef idx="minor">
            <a:schemeClr val="lt1"/>
          </a:fontRef>
        </p:style>
        <p:txBody>
          <a:bodyPr/>
          <a:lstStyle/>
          <a:p>
            <a:pPr algn="ctr">
              <a:spcAft>
                <a:spcPts val="422"/>
              </a:spcAft>
            </a:pPr>
            <a:r>
              <a:rPr lang="en-US" sz="1687" dirty="0">
                <a:latin typeface="Arial" panose="020B0604020202020204" pitchFamily="34" charset="0"/>
              </a:rPr>
              <a:t>El 93,33% de los </a:t>
            </a:r>
            <a:r>
              <a:rPr lang="en-US" sz="1687" dirty="0" err="1">
                <a:latin typeface="Arial" panose="020B0604020202020204" pitchFamily="34" charset="0"/>
              </a:rPr>
              <a:t>estudiantes</a:t>
            </a:r>
            <a:r>
              <a:rPr lang="en-US" sz="1687" dirty="0">
                <a:latin typeface="Arial" panose="020B0604020202020204" pitchFamily="34" charset="0"/>
              </a:rPr>
              <a:t> de </a:t>
            </a:r>
            <a:r>
              <a:rPr lang="en-US" sz="1687" dirty="0" err="1">
                <a:latin typeface="Arial" panose="020B0604020202020204" pitchFamily="34" charset="0"/>
              </a:rPr>
              <a:t>magisterio</a:t>
            </a:r>
            <a:r>
              <a:rPr lang="en-US" sz="1687" dirty="0">
                <a:latin typeface="Arial" panose="020B0604020202020204" pitchFamily="34" charset="0"/>
              </a:rPr>
              <a:t> </a:t>
            </a:r>
            <a:r>
              <a:rPr lang="en-US" sz="1687" dirty="0" err="1">
                <a:latin typeface="Arial" panose="020B0604020202020204" pitchFamily="34" charset="0"/>
              </a:rPr>
              <a:t>estaban</a:t>
            </a:r>
            <a:r>
              <a:rPr lang="en-US" sz="1687" dirty="0">
                <a:latin typeface="Arial" panose="020B0604020202020204" pitchFamily="34" charset="0"/>
              </a:rPr>
              <a:t> ́</a:t>
            </a:r>
            <a:r>
              <a:rPr lang="en-US" sz="1687" dirty="0" err="1">
                <a:latin typeface="Arial" panose="020B0604020202020204" pitchFamily="34" charset="0"/>
              </a:rPr>
              <a:t>muy</a:t>
            </a:r>
            <a:r>
              <a:rPr lang="en-US" sz="1687" dirty="0">
                <a:latin typeface="Arial" panose="020B0604020202020204" pitchFamily="34" charset="0"/>
              </a:rPr>
              <a:t> </a:t>
            </a:r>
            <a:r>
              <a:rPr lang="en-US" sz="1687" dirty="0" err="1">
                <a:latin typeface="Arial" panose="020B0604020202020204" pitchFamily="34" charset="0"/>
              </a:rPr>
              <a:t>contentos</a:t>
            </a:r>
            <a:r>
              <a:rPr lang="en-US" sz="1687" dirty="0">
                <a:latin typeface="Arial" panose="020B0604020202020204" pitchFamily="34" charset="0"/>
              </a:rPr>
              <a:t> ́ y un </a:t>
            </a:r>
            <a:r>
              <a:rPr lang="en-US" sz="1687" dirty="0" err="1">
                <a:latin typeface="Arial" panose="020B0604020202020204" pitchFamily="34" charset="0"/>
              </a:rPr>
              <a:t>docente</a:t>
            </a:r>
            <a:r>
              <a:rPr lang="en-US" sz="1687" dirty="0">
                <a:latin typeface="Arial" panose="020B0604020202020204" pitchFamily="34" charset="0"/>
              </a:rPr>
              <a:t> </a:t>
            </a:r>
            <a:r>
              <a:rPr lang="en-US" sz="1687" dirty="0" err="1">
                <a:latin typeface="Arial" panose="020B0604020202020204" pitchFamily="34" charset="0"/>
              </a:rPr>
              <a:t>manifestó</a:t>
            </a:r>
            <a:r>
              <a:rPr lang="en-US" sz="1687" dirty="0">
                <a:latin typeface="Arial" panose="020B0604020202020204" pitchFamily="34" charset="0"/>
              </a:rPr>
              <a:t> </a:t>
            </a:r>
            <a:r>
              <a:rPr lang="en-US" sz="1687" dirty="0" err="1">
                <a:latin typeface="Arial" panose="020B0604020202020204" pitchFamily="34" charset="0"/>
              </a:rPr>
              <a:t>estar</a:t>
            </a:r>
            <a:r>
              <a:rPr lang="en-US" sz="1687" dirty="0">
                <a:latin typeface="Arial" panose="020B0604020202020204" pitchFamily="34" charset="0"/>
              </a:rPr>
              <a:t> ́</a:t>
            </a:r>
            <a:r>
              <a:rPr lang="en-US" sz="1687" dirty="0" err="1">
                <a:latin typeface="Arial" panose="020B0604020202020204" pitchFamily="34" charset="0"/>
              </a:rPr>
              <a:t>contento</a:t>
            </a:r>
            <a:r>
              <a:rPr lang="en-US" sz="1687" dirty="0">
                <a:latin typeface="Arial" panose="020B0604020202020204" pitchFamily="34" charset="0"/>
              </a:rPr>
              <a:t> con los </a:t>
            </a:r>
            <a:r>
              <a:rPr lang="en-US" sz="1687" dirty="0" err="1">
                <a:latin typeface="Arial" panose="020B0604020202020204" pitchFamily="34" charset="0"/>
              </a:rPr>
              <a:t>resultados</a:t>
            </a:r>
            <a:r>
              <a:rPr lang="en-US" sz="1687" dirty="0">
                <a:latin typeface="Arial" panose="020B0604020202020204" pitchFamily="34" charset="0"/>
              </a:rPr>
              <a:t> ́ (6,66% -1 persona).</a:t>
            </a:r>
          </a:p>
        </p:txBody>
      </p:sp>
      <p:sp>
        <p:nvSpPr>
          <p:cNvPr id="17" name="Rechteck 16">
            <a:extLst>
              <a:ext uri="{FF2B5EF4-FFF2-40B4-BE49-F238E27FC236}">
                <a16:creationId xmlns:a16="http://schemas.microsoft.com/office/drawing/2014/main" id="{158D88CF-BAC1-4046-A9FD-95A4EA2F0E97}"/>
              </a:ext>
            </a:extLst>
          </p:cNvPr>
          <p:cNvSpPr/>
          <p:nvPr/>
        </p:nvSpPr>
        <p:spPr bwMode="auto">
          <a:xfrm>
            <a:off x="1298789" y="3254674"/>
            <a:ext cx="7161081" cy="735742"/>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100000" b="100000"/>
            </a:path>
            <a:tileRect t="-100000" r="-100000"/>
          </a:gradFill>
          <a:ln>
            <a:headEnd type="none" w="med" len="med"/>
            <a:tailEnd type="none" w="med" len="med"/>
          </a:ln>
          <a:extLst>
            <a:ext uri="{AF507438-7753-43e0-B8FC-AC1667EBCBE1}"/>
          </a:extLst>
        </p:spPr>
        <p:style>
          <a:lnRef idx="0">
            <a:schemeClr val="accent6"/>
          </a:lnRef>
          <a:fillRef idx="3">
            <a:schemeClr val="accent6"/>
          </a:fillRef>
          <a:effectRef idx="3">
            <a:schemeClr val="accent6"/>
          </a:effectRef>
          <a:fontRef idx="minor">
            <a:schemeClr val="lt1"/>
          </a:fontRef>
        </p:style>
        <p:txBody>
          <a:bodyPr/>
          <a:lstStyle/>
          <a:p>
            <a:pPr algn="ctr">
              <a:spcAft>
                <a:spcPts val="422"/>
              </a:spcAft>
            </a:pPr>
            <a:r>
              <a:rPr lang="en-US" sz="1687" dirty="0">
                <a:latin typeface="Arial" panose="020B0604020202020204" pitchFamily="34" charset="0"/>
              </a:rPr>
              <a:t>Al 93,33% le </a:t>
            </a:r>
            <a:r>
              <a:rPr lang="en-US" sz="1687" dirty="0" err="1">
                <a:latin typeface="Arial" panose="020B0604020202020204" pitchFamily="34" charset="0"/>
              </a:rPr>
              <a:t>resultó</a:t>
            </a:r>
            <a:r>
              <a:rPr lang="en-US" sz="1687" dirty="0">
                <a:latin typeface="Arial" panose="020B0604020202020204" pitchFamily="34" charset="0"/>
              </a:rPr>
              <a:t> </a:t>
            </a:r>
            <a:r>
              <a:rPr lang="en-US" sz="1687" dirty="0" err="1">
                <a:latin typeface="Arial" panose="020B0604020202020204" pitchFamily="34" charset="0"/>
              </a:rPr>
              <a:t>muy</a:t>
            </a:r>
            <a:r>
              <a:rPr lang="en-US" sz="1687" dirty="0">
                <a:latin typeface="Arial" panose="020B0604020202020204" pitchFamily="34" charset="0"/>
              </a:rPr>
              <a:t> </a:t>
            </a:r>
            <a:r>
              <a:rPr lang="en-US" sz="1687" dirty="0" err="1">
                <a:latin typeface="Arial" panose="020B0604020202020204" pitchFamily="34" charset="0"/>
              </a:rPr>
              <a:t>fácil</a:t>
            </a:r>
            <a:r>
              <a:rPr lang="en-US" sz="1687" dirty="0">
                <a:latin typeface="Arial" panose="020B0604020202020204" pitchFamily="34" charset="0"/>
              </a:rPr>
              <a:t> usar streaming para la </a:t>
            </a:r>
            <a:r>
              <a:rPr lang="en-US" sz="1687" dirty="0" err="1">
                <a:latin typeface="Arial" panose="020B0604020202020204" pitchFamily="34" charset="0"/>
              </a:rPr>
              <a:t>escuela</a:t>
            </a:r>
            <a:r>
              <a:rPr lang="en-US" sz="1687" dirty="0">
                <a:latin typeface="Arial" panose="020B0604020202020204" pitchFamily="34" charset="0"/>
              </a:rPr>
              <a:t> </a:t>
            </a:r>
            <a:r>
              <a:rPr lang="en-US" sz="1687" dirty="0" err="1">
                <a:latin typeface="Arial" panose="020B0604020202020204" pitchFamily="34" charset="0"/>
              </a:rPr>
              <a:t>desde</a:t>
            </a:r>
            <a:r>
              <a:rPr lang="en-US" sz="1687" dirty="0">
                <a:latin typeface="Arial" panose="020B0604020202020204" pitchFamily="34" charset="0"/>
              </a:rPr>
              <a:t> casa y </a:t>
            </a:r>
            <a:r>
              <a:rPr lang="en-US" sz="1687" dirty="0" err="1">
                <a:latin typeface="Arial" panose="020B0604020202020204" pitchFamily="34" charset="0"/>
              </a:rPr>
              <a:t>otros</a:t>
            </a:r>
            <a:r>
              <a:rPr lang="en-US" sz="1687" dirty="0">
                <a:latin typeface="Arial" panose="020B0604020202020204" pitchFamily="34" charset="0"/>
              </a:rPr>
              <a:t> </a:t>
            </a:r>
            <a:r>
              <a:rPr lang="en-US" sz="1687" dirty="0" err="1">
                <a:latin typeface="Arial" panose="020B0604020202020204" pitchFamily="34" charset="0"/>
              </a:rPr>
              <a:t>docentes</a:t>
            </a:r>
            <a:r>
              <a:rPr lang="en-US" sz="1687" dirty="0">
                <a:latin typeface="Arial" panose="020B0604020202020204" pitchFamily="34" charset="0"/>
              </a:rPr>
              <a:t> </a:t>
            </a:r>
            <a:r>
              <a:rPr lang="en-US" sz="1687" dirty="0" err="1">
                <a:latin typeface="Arial" panose="020B0604020202020204" pitchFamily="34" charset="0"/>
              </a:rPr>
              <a:t>respondieron</a:t>
            </a:r>
            <a:r>
              <a:rPr lang="en-US" sz="1687" dirty="0">
                <a:latin typeface="Arial" panose="020B0604020202020204" pitchFamily="34" charset="0"/>
              </a:rPr>
              <a:t> que era </a:t>
            </a:r>
            <a:r>
              <a:rPr lang="en-US" sz="1687" dirty="0" err="1">
                <a:latin typeface="Arial" panose="020B0604020202020204" pitchFamily="34" charset="0"/>
              </a:rPr>
              <a:t>fácil</a:t>
            </a:r>
            <a:r>
              <a:rPr lang="en-US" sz="1687" dirty="0">
                <a:latin typeface="Arial" panose="020B0604020202020204" pitchFamily="34" charset="0"/>
              </a:rPr>
              <a:t> usar el streaming.</a:t>
            </a:r>
            <a:endParaRPr lang="en-US" sz="1687" b="1" dirty="0">
              <a:solidFill>
                <a:schemeClr val="bg1"/>
              </a:solidFill>
            </a:endParaRPr>
          </a:p>
        </p:txBody>
      </p:sp>
      <p:sp>
        <p:nvSpPr>
          <p:cNvPr id="18" name="Rechteck 17">
            <a:extLst>
              <a:ext uri="{FF2B5EF4-FFF2-40B4-BE49-F238E27FC236}">
                <a16:creationId xmlns:a16="http://schemas.microsoft.com/office/drawing/2014/main" id="{67D9BAA2-A634-4EF5-8E17-349C4A7D24BE}"/>
              </a:ext>
            </a:extLst>
          </p:cNvPr>
          <p:cNvSpPr/>
          <p:nvPr/>
        </p:nvSpPr>
        <p:spPr bwMode="auto">
          <a:xfrm>
            <a:off x="1843173" y="4363117"/>
            <a:ext cx="9144000" cy="917195"/>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100000" b="100000"/>
            </a:path>
            <a:tileRect t="-100000" r="-100000"/>
          </a:gradFill>
          <a:ln>
            <a:headEnd type="none" w="med" len="med"/>
            <a:tailEnd type="none" w="med" len="med"/>
          </a:ln>
          <a:extLst>
            <a:ext uri="{AF507438-7753-43e0-B8FC-AC1667EBCBE1}"/>
          </a:extLst>
        </p:spPr>
        <p:style>
          <a:lnRef idx="0">
            <a:schemeClr val="accent6"/>
          </a:lnRef>
          <a:fillRef idx="3">
            <a:schemeClr val="accent6"/>
          </a:fillRef>
          <a:effectRef idx="3">
            <a:schemeClr val="accent6"/>
          </a:effectRef>
          <a:fontRef idx="minor">
            <a:schemeClr val="lt1"/>
          </a:fontRef>
        </p:style>
        <p:txBody>
          <a:bodyPr/>
          <a:lstStyle/>
          <a:p>
            <a:pPr algn="ctr">
              <a:spcAft>
                <a:spcPts val="422"/>
              </a:spcAft>
            </a:pPr>
            <a:r>
              <a:rPr lang="en-US" sz="1687" dirty="0">
                <a:solidFill>
                  <a:srgbClr val="FFFF00"/>
                </a:solidFill>
                <a:latin typeface="Arial" panose="020B0604020202020204" pitchFamily="34" charset="0"/>
              </a:rPr>
              <a:t>Los </a:t>
            </a:r>
            <a:r>
              <a:rPr lang="en-US" sz="1687" dirty="0" err="1">
                <a:solidFill>
                  <a:srgbClr val="FFFF00"/>
                </a:solidFill>
                <a:latin typeface="Arial" panose="020B0604020202020204" pitchFamily="34" charset="0"/>
              </a:rPr>
              <a:t>profesores</a:t>
            </a:r>
            <a:r>
              <a:rPr lang="en-US" sz="1687" dirty="0">
                <a:solidFill>
                  <a:srgbClr val="FFFF00"/>
                </a:solidFill>
                <a:latin typeface="Arial" panose="020B0604020202020204" pitchFamily="34" charset="0"/>
              </a:rPr>
              <a:t> </a:t>
            </a:r>
            <a:r>
              <a:rPr lang="en-US" sz="1687" dirty="0" err="1">
                <a:solidFill>
                  <a:srgbClr val="FFFF00"/>
                </a:solidFill>
                <a:latin typeface="Arial" panose="020B0604020202020204" pitchFamily="34" charset="0"/>
              </a:rPr>
              <a:t>piensan</a:t>
            </a:r>
            <a:r>
              <a:rPr lang="en-US" sz="1687" dirty="0">
                <a:solidFill>
                  <a:srgbClr val="FFFF00"/>
                </a:solidFill>
                <a:latin typeface="Arial" panose="020B0604020202020204" pitchFamily="34" charset="0"/>
              </a:rPr>
              <a:t> que el </a:t>
            </a:r>
            <a:r>
              <a:rPr lang="en-US" sz="1687" dirty="0" err="1">
                <a:solidFill>
                  <a:srgbClr val="FFFF00"/>
                </a:solidFill>
                <a:latin typeface="Arial" panose="020B0604020202020204" pitchFamily="34" charset="0"/>
              </a:rPr>
              <a:t>concepto</a:t>
            </a:r>
            <a:r>
              <a:rPr lang="en-US" sz="1687" dirty="0">
                <a:solidFill>
                  <a:srgbClr val="FFFF00"/>
                </a:solidFill>
                <a:latin typeface="Arial" panose="020B0604020202020204" pitchFamily="34" charset="0"/>
              </a:rPr>
              <a:t> </a:t>
            </a:r>
            <a:r>
              <a:rPr lang="en-US" sz="1687" dirty="0" err="1">
                <a:solidFill>
                  <a:srgbClr val="FFFF00"/>
                </a:solidFill>
                <a:latin typeface="Arial" panose="020B0604020202020204" pitchFamily="34" charset="0"/>
              </a:rPr>
              <a:t>mejora</a:t>
            </a:r>
            <a:r>
              <a:rPr lang="en-US" sz="1687" dirty="0">
                <a:solidFill>
                  <a:srgbClr val="FFFF00"/>
                </a:solidFill>
                <a:latin typeface="Arial" panose="020B0604020202020204" pitchFamily="34" charset="0"/>
              </a:rPr>
              <a:t> el </a:t>
            </a:r>
            <a:r>
              <a:rPr lang="en-US" sz="1687" dirty="0" err="1">
                <a:solidFill>
                  <a:srgbClr val="FFFF00"/>
                </a:solidFill>
                <a:latin typeface="Arial" panose="020B0604020202020204" pitchFamily="34" charset="0"/>
              </a:rPr>
              <a:t>aprendizaje</a:t>
            </a:r>
            <a:r>
              <a:rPr lang="en-US" sz="1687" dirty="0">
                <a:solidFill>
                  <a:srgbClr val="FFFF00"/>
                </a:solidFill>
                <a:latin typeface="Arial" panose="020B0604020202020204" pitchFamily="34" charset="0"/>
              </a:rPr>
              <a:t> </a:t>
            </a:r>
            <a:r>
              <a:rPr lang="en-US" sz="1687" dirty="0" err="1">
                <a:solidFill>
                  <a:srgbClr val="FFFF00"/>
                </a:solidFill>
                <a:latin typeface="Arial" panose="020B0604020202020204" pitchFamily="34" charset="0"/>
              </a:rPr>
              <a:t>móvil</a:t>
            </a:r>
            <a:r>
              <a:rPr lang="en-US" sz="1687" dirty="0">
                <a:solidFill>
                  <a:srgbClr val="FFFF00"/>
                </a:solidFill>
                <a:latin typeface="Arial" panose="020B0604020202020204" pitchFamily="34" charset="0"/>
              </a:rPr>
              <a:t> y las </a:t>
            </a:r>
            <a:r>
              <a:rPr lang="en-US" sz="1687" dirty="0" err="1">
                <a:solidFill>
                  <a:srgbClr val="FFFF00"/>
                </a:solidFill>
                <a:latin typeface="Arial" panose="020B0604020202020204" pitchFamily="34" charset="0"/>
              </a:rPr>
              <a:t>actividades</a:t>
            </a:r>
            <a:r>
              <a:rPr lang="en-US" sz="1687" dirty="0">
                <a:solidFill>
                  <a:srgbClr val="FFFF00"/>
                </a:solidFill>
                <a:latin typeface="Arial" panose="020B0604020202020204" pitchFamily="34" charset="0"/>
              </a:rPr>
              <a:t> </a:t>
            </a:r>
            <a:r>
              <a:rPr lang="en-US" sz="1687" dirty="0" err="1">
                <a:solidFill>
                  <a:srgbClr val="FFFF00"/>
                </a:solidFill>
                <a:latin typeface="Arial" panose="020B0604020202020204" pitchFamily="34" charset="0"/>
              </a:rPr>
              <a:t>interactivas</a:t>
            </a:r>
            <a:r>
              <a:rPr lang="en-US" sz="1687" dirty="0">
                <a:solidFill>
                  <a:srgbClr val="FFFF00"/>
                </a:solidFill>
                <a:latin typeface="Arial" panose="020B0604020202020204" pitchFamily="34" charset="0"/>
              </a:rPr>
              <a:t> </a:t>
            </a:r>
            <a:r>
              <a:rPr lang="en-US" sz="1687" dirty="0" err="1">
                <a:solidFill>
                  <a:srgbClr val="FFFF00"/>
                </a:solidFill>
                <a:latin typeface="Arial" panose="020B0604020202020204" pitchFamily="34" charset="0"/>
              </a:rPr>
              <a:t>en</a:t>
            </a:r>
            <a:r>
              <a:rPr lang="en-US" sz="1687" dirty="0">
                <a:solidFill>
                  <a:srgbClr val="FFFF00"/>
                </a:solidFill>
                <a:latin typeface="Arial" panose="020B0604020202020204" pitchFamily="34" charset="0"/>
              </a:rPr>
              <a:t> la </a:t>
            </a:r>
            <a:r>
              <a:rPr lang="en-US" sz="1687" dirty="0" err="1">
                <a:solidFill>
                  <a:srgbClr val="FFFF00"/>
                </a:solidFill>
                <a:latin typeface="Arial" panose="020B0604020202020204" pitchFamily="34" charset="0"/>
              </a:rPr>
              <a:t>escuela</a:t>
            </a:r>
            <a:r>
              <a:rPr lang="en-US" sz="1687" dirty="0">
                <a:solidFill>
                  <a:srgbClr val="FFFF00"/>
                </a:solidFill>
                <a:latin typeface="Arial" panose="020B0604020202020204" pitchFamily="34" charset="0"/>
              </a:rPr>
              <a:t>. </a:t>
            </a:r>
            <a:r>
              <a:rPr lang="en-US" sz="1687" dirty="0" err="1">
                <a:solidFill>
                  <a:srgbClr val="FFFF00"/>
                </a:solidFill>
                <a:latin typeface="Arial" panose="020B0604020202020204" pitchFamily="34" charset="0"/>
              </a:rPr>
              <a:t>Muchos</a:t>
            </a:r>
            <a:r>
              <a:rPr lang="en-US" sz="1687" dirty="0">
                <a:solidFill>
                  <a:srgbClr val="FFFF00"/>
                </a:solidFill>
                <a:latin typeface="Arial" panose="020B0604020202020204" pitchFamily="34" charset="0"/>
              </a:rPr>
              <a:t> </a:t>
            </a:r>
            <a:r>
              <a:rPr lang="en-US" sz="1687" dirty="0" err="1">
                <a:solidFill>
                  <a:srgbClr val="FFFF00"/>
                </a:solidFill>
                <a:latin typeface="Arial" panose="020B0604020202020204" pitchFamily="34" charset="0"/>
              </a:rPr>
              <a:t>docentes</a:t>
            </a:r>
            <a:r>
              <a:rPr lang="en-US" sz="1687" dirty="0">
                <a:solidFill>
                  <a:srgbClr val="FFFF00"/>
                </a:solidFill>
                <a:latin typeface="Arial" panose="020B0604020202020204" pitchFamily="34" charset="0"/>
              </a:rPr>
              <a:t> </a:t>
            </a:r>
            <a:r>
              <a:rPr lang="en-US" sz="1687" dirty="0" err="1">
                <a:solidFill>
                  <a:srgbClr val="FFFF00"/>
                </a:solidFill>
                <a:latin typeface="Arial" panose="020B0604020202020204" pitchFamily="34" charset="0"/>
              </a:rPr>
              <a:t>describieron</a:t>
            </a:r>
            <a:r>
              <a:rPr lang="en-US" sz="1687" dirty="0">
                <a:solidFill>
                  <a:srgbClr val="FFFF00"/>
                </a:solidFill>
                <a:latin typeface="Arial" panose="020B0604020202020204" pitchFamily="34" charset="0"/>
              </a:rPr>
              <a:t> DISK-Online </a:t>
            </a:r>
            <a:r>
              <a:rPr lang="en-US" sz="1687" dirty="0" err="1">
                <a:solidFill>
                  <a:srgbClr val="FFFF00"/>
                </a:solidFill>
                <a:latin typeface="Arial" panose="020B0604020202020204" pitchFamily="34" charset="0"/>
              </a:rPr>
              <a:t>como</a:t>
            </a:r>
            <a:r>
              <a:rPr lang="en-US" sz="1687" dirty="0">
                <a:solidFill>
                  <a:srgbClr val="FFFF00"/>
                </a:solidFill>
                <a:latin typeface="Arial" panose="020B0604020202020204" pitchFamily="34" charset="0"/>
              </a:rPr>
              <a:t> un </a:t>
            </a:r>
            <a:r>
              <a:rPr lang="en-US" sz="1687" dirty="0" err="1">
                <a:solidFill>
                  <a:srgbClr val="FFFF00"/>
                </a:solidFill>
                <a:latin typeface="Arial" panose="020B0604020202020204" pitchFamily="34" charset="0"/>
              </a:rPr>
              <a:t>camino</a:t>
            </a:r>
            <a:r>
              <a:rPr lang="en-US" sz="1687" dirty="0">
                <a:solidFill>
                  <a:srgbClr val="FFFF00"/>
                </a:solidFill>
                <a:latin typeface="Arial" panose="020B0604020202020204" pitchFamily="34" charset="0"/>
              </a:rPr>
              <a:t> </a:t>
            </a:r>
            <a:r>
              <a:rPr lang="en-US" sz="1687" dirty="0" err="1">
                <a:solidFill>
                  <a:srgbClr val="FFFF00"/>
                </a:solidFill>
                <a:latin typeface="Arial" panose="020B0604020202020204" pitchFamily="34" charset="0"/>
              </a:rPr>
              <a:t>fluido</a:t>
            </a:r>
            <a:r>
              <a:rPr lang="en-US" sz="1687" dirty="0">
                <a:solidFill>
                  <a:srgbClr val="FFFF00"/>
                </a:solidFill>
                <a:latin typeface="Arial" panose="020B0604020202020204" pitchFamily="34" charset="0"/>
              </a:rPr>
              <a:t> </a:t>
            </a:r>
            <a:r>
              <a:rPr lang="en-US" sz="1687" dirty="0" err="1">
                <a:solidFill>
                  <a:srgbClr val="FFFF00"/>
                </a:solidFill>
                <a:latin typeface="Arial" panose="020B0604020202020204" pitchFamily="34" charset="0"/>
              </a:rPr>
              <a:t>hacia</a:t>
            </a:r>
            <a:r>
              <a:rPr lang="en-US" sz="1687" dirty="0">
                <a:solidFill>
                  <a:srgbClr val="FFFF00"/>
                </a:solidFill>
                <a:latin typeface="Arial" panose="020B0604020202020204" pitchFamily="34" charset="0"/>
              </a:rPr>
              <a:t> el </a:t>
            </a:r>
            <a:r>
              <a:rPr lang="en-US" sz="1687" dirty="0" err="1">
                <a:solidFill>
                  <a:srgbClr val="FFFF00"/>
                </a:solidFill>
                <a:latin typeface="Arial" panose="020B0604020202020204" pitchFamily="34" charset="0"/>
              </a:rPr>
              <a:t>aprendizaje</a:t>
            </a:r>
            <a:r>
              <a:rPr lang="en-US" sz="1687" dirty="0">
                <a:solidFill>
                  <a:srgbClr val="FFFF00"/>
                </a:solidFill>
                <a:latin typeface="Arial" panose="020B0604020202020204" pitchFamily="34" charset="0"/>
              </a:rPr>
              <a:t> </a:t>
            </a:r>
            <a:r>
              <a:rPr lang="en-US" sz="1687" dirty="0" err="1">
                <a:solidFill>
                  <a:srgbClr val="FFFF00"/>
                </a:solidFill>
                <a:latin typeface="Arial" panose="020B0604020202020204" pitchFamily="34" charset="0"/>
              </a:rPr>
              <a:t>híbrido</a:t>
            </a:r>
            <a:r>
              <a:rPr lang="en-US" sz="1687" dirty="0">
                <a:solidFill>
                  <a:srgbClr val="FFFF00"/>
                </a:solidFill>
                <a:latin typeface="Arial" panose="020B0604020202020204" pitchFamily="34" charset="0"/>
              </a:rPr>
              <a:t> y una </a:t>
            </a:r>
            <a:r>
              <a:rPr lang="en-US" sz="1687" dirty="0" err="1">
                <a:solidFill>
                  <a:srgbClr val="FFFF00"/>
                </a:solidFill>
                <a:latin typeface="Arial" panose="020B0604020202020204" pitchFamily="34" charset="0"/>
              </a:rPr>
              <a:t>oportunidad</a:t>
            </a:r>
            <a:r>
              <a:rPr lang="en-US" sz="1687" dirty="0">
                <a:solidFill>
                  <a:srgbClr val="FFFF00"/>
                </a:solidFill>
                <a:latin typeface="Arial" panose="020B0604020202020204" pitchFamily="34" charset="0"/>
              </a:rPr>
              <a:t> para </a:t>
            </a:r>
            <a:r>
              <a:rPr lang="en-US" sz="1687" dirty="0" err="1">
                <a:solidFill>
                  <a:srgbClr val="FFFF00"/>
                </a:solidFill>
                <a:latin typeface="Arial" panose="020B0604020202020204" pitchFamily="34" charset="0"/>
              </a:rPr>
              <a:t>establecer</a:t>
            </a:r>
            <a:r>
              <a:rPr lang="en-US" sz="1687" dirty="0">
                <a:solidFill>
                  <a:srgbClr val="FFFF00"/>
                </a:solidFill>
                <a:latin typeface="Arial" panose="020B0604020202020204" pitchFamily="34" charset="0"/>
              </a:rPr>
              <a:t> </a:t>
            </a:r>
            <a:r>
              <a:rPr lang="en-US" sz="1687" dirty="0" err="1">
                <a:solidFill>
                  <a:srgbClr val="FFFF00"/>
                </a:solidFill>
                <a:latin typeface="Arial" panose="020B0604020202020204" pitchFamily="34" charset="0"/>
              </a:rPr>
              <a:t>enfoques</a:t>
            </a:r>
            <a:r>
              <a:rPr lang="en-US" sz="1687" dirty="0">
                <a:solidFill>
                  <a:srgbClr val="FFFF00"/>
                </a:solidFill>
                <a:latin typeface="Arial" panose="020B0604020202020204" pitchFamily="34" charset="0"/>
              </a:rPr>
              <a:t> </a:t>
            </a:r>
            <a:r>
              <a:rPr lang="en-US" sz="1687" dirty="0" err="1">
                <a:solidFill>
                  <a:srgbClr val="FFFF00"/>
                </a:solidFill>
                <a:latin typeface="Arial" panose="020B0604020202020204" pitchFamily="34" charset="0"/>
              </a:rPr>
              <a:t>móviles</a:t>
            </a:r>
            <a:r>
              <a:rPr lang="en-US" sz="1687" dirty="0">
                <a:solidFill>
                  <a:srgbClr val="FFFF00"/>
                </a:solidFill>
                <a:latin typeface="Arial" panose="020B0604020202020204" pitchFamily="34" charset="0"/>
              </a:rPr>
              <a:t> </a:t>
            </a:r>
            <a:r>
              <a:rPr lang="en-US" sz="1687" dirty="0" err="1">
                <a:solidFill>
                  <a:srgbClr val="FFFF00"/>
                </a:solidFill>
                <a:latin typeface="Arial" panose="020B0604020202020204" pitchFamily="34" charset="0"/>
              </a:rPr>
              <a:t>en</a:t>
            </a:r>
            <a:r>
              <a:rPr lang="en-US" sz="1687" dirty="0">
                <a:solidFill>
                  <a:srgbClr val="FFFF00"/>
                </a:solidFill>
                <a:latin typeface="Arial" panose="020B0604020202020204" pitchFamily="34" charset="0"/>
              </a:rPr>
              <a:t> la </a:t>
            </a:r>
            <a:r>
              <a:rPr lang="en-US" sz="1687" dirty="0" err="1">
                <a:solidFill>
                  <a:srgbClr val="FFFF00"/>
                </a:solidFill>
                <a:latin typeface="Arial" panose="020B0604020202020204" pitchFamily="34" charset="0"/>
              </a:rPr>
              <a:t>escuela</a:t>
            </a:r>
            <a:r>
              <a:rPr lang="en-US" sz="1687" dirty="0">
                <a:solidFill>
                  <a:srgbClr val="FFFF00"/>
                </a:solidFill>
                <a:latin typeface="Arial" panose="020B0604020202020204" pitchFamily="34" charset="0"/>
              </a:rPr>
              <a:t>..</a:t>
            </a:r>
            <a:endParaRPr lang="de-DE" sz="1687" dirty="0">
              <a:solidFill>
                <a:srgbClr val="FFFF00"/>
              </a:solidFill>
            </a:endParaRPr>
          </a:p>
          <a:p>
            <a:pPr algn="ctr">
              <a:spcAft>
                <a:spcPts val="422"/>
              </a:spcAft>
            </a:pPr>
            <a:endParaRPr lang="en-US" sz="1687" b="1" dirty="0">
              <a:solidFill>
                <a:schemeClr val="bg1"/>
              </a:solidFill>
            </a:endParaRPr>
          </a:p>
        </p:txBody>
      </p:sp>
      <p:sp>
        <p:nvSpPr>
          <p:cNvPr id="19" name="Titel 1">
            <a:extLst>
              <a:ext uri="{FF2B5EF4-FFF2-40B4-BE49-F238E27FC236}">
                <a16:creationId xmlns:a16="http://schemas.microsoft.com/office/drawing/2014/main" id="{735C22BD-BC01-453F-A444-745CC67AB949}"/>
              </a:ext>
            </a:extLst>
          </p:cNvPr>
          <p:cNvSpPr>
            <a:spLocks noGrp="1"/>
          </p:cNvSpPr>
          <p:nvPr>
            <p:ph type="title"/>
          </p:nvPr>
        </p:nvSpPr>
        <p:spPr>
          <a:xfrm>
            <a:off x="1096963" y="287338"/>
            <a:ext cx="10058400" cy="1449387"/>
          </a:xfrm>
        </p:spPr>
        <p:txBody>
          <a:bodyPr>
            <a:normAutofit/>
          </a:bodyPr>
          <a:lstStyle/>
          <a:p>
            <a:pPr>
              <a:defRPr/>
            </a:pPr>
            <a:r>
              <a:rPr lang="en-US" sz="3500" dirty="0" err="1"/>
              <a:t>Impresiones</a:t>
            </a:r>
            <a:r>
              <a:rPr lang="en-US" sz="3500" dirty="0"/>
              <a:t> </a:t>
            </a:r>
            <a:r>
              <a:rPr lang="en-US" sz="3500" dirty="0" err="1"/>
              <a:t>recopiladas</a:t>
            </a:r>
            <a:r>
              <a:rPr lang="en-US" sz="3500" dirty="0"/>
              <a:t> de los </a:t>
            </a:r>
            <a:r>
              <a:rPr lang="en-US" sz="3500" dirty="0" err="1"/>
              <a:t>resultados</a:t>
            </a:r>
            <a:r>
              <a:rPr lang="en-US" sz="3500" dirty="0"/>
              <a:t> </a:t>
            </a:r>
            <a:br>
              <a:rPr lang="en-US" sz="3500" dirty="0"/>
            </a:br>
            <a:r>
              <a:rPr lang="en-US" sz="3500" dirty="0"/>
              <a:t>del </a:t>
            </a:r>
            <a:r>
              <a:rPr lang="en-US" sz="3500" dirty="0" err="1"/>
              <a:t>estudio</a:t>
            </a:r>
            <a:endParaRPr lang="de-DE" sz="3500" dirty="0"/>
          </a:p>
        </p:txBody>
      </p:sp>
    </p:spTree>
    <p:extLst>
      <p:ext uri="{BB962C8B-B14F-4D97-AF65-F5344CB8AC3E}">
        <p14:creationId xmlns:p14="http://schemas.microsoft.com/office/powerpoint/2010/main" val="364813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B8E66E-461C-40FC-8721-F596CEFD1AEF}"/>
              </a:ext>
            </a:extLst>
          </p:cNvPr>
          <p:cNvSpPr>
            <a:spLocks noGrp="1"/>
          </p:cNvSpPr>
          <p:nvPr>
            <p:ph type="title"/>
          </p:nvPr>
        </p:nvSpPr>
        <p:spPr/>
        <p:txBody>
          <a:bodyPr/>
          <a:lstStyle/>
          <a:p>
            <a:r>
              <a:rPr lang="de-DE" b="1" dirty="0" err="1"/>
              <a:t>Referencias</a:t>
            </a:r>
            <a:endParaRPr lang="de-DE" b="1" dirty="0"/>
          </a:p>
        </p:txBody>
      </p:sp>
      <p:sp>
        <p:nvSpPr>
          <p:cNvPr id="3" name="Inhaltsplatzhalter 2">
            <a:extLst>
              <a:ext uri="{FF2B5EF4-FFF2-40B4-BE49-F238E27FC236}">
                <a16:creationId xmlns:a16="http://schemas.microsoft.com/office/drawing/2014/main" id="{B7F27B04-A83B-4775-812E-6144467BEE55}"/>
              </a:ext>
            </a:extLst>
          </p:cNvPr>
          <p:cNvSpPr>
            <a:spLocks noGrp="1"/>
          </p:cNvSpPr>
          <p:nvPr>
            <p:ph idx="1"/>
          </p:nvPr>
        </p:nvSpPr>
        <p:spPr>
          <a:xfrm>
            <a:off x="1097280" y="1845734"/>
            <a:ext cx="8284845" cy="4023360"/>
          </a:xfrm>
        </p:spPr>
        <p:txBody>
          <a:bodyPr>
            <a:normAutofit/>
          </a:bodyPr>
          <a:lstStyle/>
          <a:p>
            <a:pPr marL="0" indent="0">
              <a:lnSpc>
                <a:spcPct val="120000"/>
              </a:lnSpc>
              <a:buNone/>
            </a:pPr>
            <a:r>
              <a:rPr lang="en-US" dirty="0">
                <a:solidFill>
                  <a:schemeClr val="tx1"/>
                </a:solidFill>
              </a:rPr>
              <a:t>Beutner, M./ Pechuel, R. (2021): </a:t>
            </a:r>
            <a:r>
              <a:rPr lang="en-US" dirty="0"/>
              <a:t>Mobile learning with the disk-online approach. </a:t>
            </a:r>
            <a:r>
              <a:rPr lang="en-US" i="1" dirty="0"/>
              <a:t>8th International Conference on Educational Technologies 2021, </a:t>
            </a:r>
            <a:r>
              <a:rPr lang="en-US" i="1" dirty="0" err="1"/>
              <a:t>ICEduTech</a:t>
            </a:r>
            <a:r>
              <a:rPr lang="en-US" i="1" dirty="0"/>
              <a:t> 2021 and 17th International Conference on Mobile Learning 2021, ML 2021 ; : 179-184, 2021.</a:t>
            </a:r>
            <a:br>
              <a:rPr lang="en-US" i="1" dirty="0"/>
            </a:br>
            <a:br>
              <a:rPr lang="en-US" i="1" dirty="0"/>
            </a:br>
            <a:r>
              <a:rPr lang="de-DE" dirty="0"/>
              <a:t>BEUTNER, M. / PECHUEL, R. (2021): Mobile Learning </a:t>
            </a:r>
            <a:r>
              <a:rPr lang="de-DE" dirty="0" err="1"/>
              <a:t>with</a:t>
            </a:r>
            <a:r>
              <a:rPr lang="de-DE" dirty="0"/>
              <a:t> </a:t>
            </a:r>
            <a:r>
              <a:rPr lang="de-DE" dirty="0" err="1"/>
              <a:t>the</a:t>
            </a:r>
            <a:r>
              <a:rPr lang="de-DE" dirty="0"/>
              <a:t> DISK-Online </a:t>
            </a:r>
            <a:r>
              <a:rPr lang="de-DE" dirty="0" err="1"/>
              <a:t>approach</a:t>
            </a:r>
            <a:r>
              <a:rPr lang="de-DE" dirty="0"/>
              <a:t>. In: Sánchez, I., A. / Kommers, P. / Issa, T. / Isaías, P.: Proceedings of </a:t>
            </a:r>
            <a:r>
              <a:rPr lang="de-DE" dirty="0" err="1"/>
              <a:t>the</a:t>
            </a:r>
            <a:r>
              <a:rPr lang="de-DE" dirty="0"/>
              <a:t> International </a:t>
            </a:r>
            <a:r>
              <a:rPr lang="de-DE" dirty="0" err="1"/>
              <a:t>Conferences</a:t>
            </a:r>
            <a:r>
              <a:rPr lang="de-DE" dirty="0"/>
              <a:t>. Mobile Learning and </a:t>
            </a:r>
            <a:r>
              <a:rPr lang="de-DE" dirty="0" err="1"/>
              <a:t>educational</a:t>
            </a:r>
            <a:r>
              <a:rPr lang="de-DE" dirty="0"/>
              <a:t> </a:t>
            </a:r>
            <a:r>
              <a:rPr lang="de-DE" dirty="0" err="1"/>
              <a:t>technologies</a:t>
            </a:r>
            <a:r>
              <a:rPr lang="de-DE" dirty="0"/>
              <a:t> 2021. ML 2021 - 17th Mobile Learning 2021 International Conference. 3-5 March 2021, IADIS Press 2021, S. 179-184.</a:t>
            </a:r>
          </a:p>
          <a:p>
            <a:pPr marL="0" indent="0">
              <a:lnSpc>
                <a:spcPct val="120000"/>
              </a:lnSpc>
              <a:buNone/>
            </a:pPr>
            <a:endParaRPr lang="en-US" dirty="0">
              <a:solidFill>
                <a:schemeClr val="tx1"/>
              </a:solidFill>
            </a:endParaRPr>
          </a:p>
        </p:txBody>
      </p:sp>
    </p:spTree>
    <p:extLst>
      <p:ext uri="{BB962C8B-B14F-4D97-AF65-F5344CB8AC3E}">
        <p14:creationId xmlns:p14="http://schemas.microsoft.com/office/powerpoint/2010/main" val="2199412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7">
            <a:extLst>
              <a:ext uri="{FF2B5EF4-FFF2-40B4-BE49-F238E27FC236}">
                <a16:creationId xmlns:a16="http://schemas.microsoft.com/office/drawing/2014/main" id="{25AA9D7D-D1FD-44C8-B2CD-158934B0FC1E}"/>
              </a:ext>
            </a:extLst>
          </p:cNvPr>
          <p:cNvSpPr txBox="1"/>
          <p:nvPr/>
        </p:nvSpPr>
        <p:spPr>
          <a:xfrm>
            <a:off x="6502523" y="2414726"/>
            <a:ext cx="4378975" cy="935641"/>
          </a:xfrm>
          <a:prstGeom prst="rect">
            <a:avLst/>
          </a:prstGeom>
          <a:noFill/>
        </p:spPr>
        <p:txBody>
          <a:bodyPr wrap="square" lIns="0" tIns="0" rIns="0" bIns="0" rtlCol="0">
            <a:spAutoFit/>
          </a:bodyPr>
          <a:lstStyle/>
          <a:p>
            <a:pPr marL="0">
              <a:lnSpc>
                <a:spcPct val="100000"/>
              </a:lnSpc>
            </a:pPr>
            <a:r>
              <a:rPr lang="en-US" altLang="zh-CN" sz="1600" b="1" spc="-69" dirty="0">
                <a:ea typeface="Times New Roman"/>
              </a:rPr>
              <a:t>Prof.</a:t>
            </a:r>
            <a:r>
              <a:rPr lang="en-US" altLang="zh-CN" sz="1600" b="1" spc="-44" dirty="0">
                <a:cs typeface="Times New Roman"/>
              </a:rPr>
              <a:t> </a:t>
            </a:r>
            <a:r>
              <a:rPr lang="en-US" altLang="zh-CN" sz="1600" b="1" spc="-80" dirty="0">
                <a:ea typeface="Times New Roman"/>
              </a:rPr>
              <a:t>Dr.</a:t>
            </a:r>
            <a:r>
              <a:rPr lang="en-US" altLang="zh-CN" sz="1600" b="1" spc="-44" dirty="0">
                <a:cs typeface="Times New Roman"/>
              </a:rPr>
              <a:t> </a:t>
            </a:r>
            <a:r>
              <a:rPr lang="en-US" altLang="zh-CN" sz="1600" b="1" spc="-94" dirty="0">
                <a:ea typeface="Times New Roman"/>
              </a:rPr>
              <a:t>Marc</a:t>
            </a:r>
            <a:r>
              <a:rPr lang="en-US" altLang="zh-CN" sz="1600" b="1" spc="-50" dirty="0">
                <a:cs typeface="Times New Roman"/>
              </a:rPr>
              <a:t> </a:t>
            </a:r>
            <a:r>
              <a:rPr lang="en-US" altLang="zh-CN" sz="1600" b="1" spc="-80" dirty="0">
                <a:ea typeface="Times New Roman"/>
              </a:rPr>
              <a:t>Beutner</a:t>
            </a:r>
          </a:p>
          <a:p>
            <a:pPr marL="0">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23</a:t>
            </a:r>
            <a:r>
              <a:rPr lang="en-US" altLang="zh-CN" sz="1600" spc="40" dirty="0">
                <a:cs typeface="Times New Roman"/>
              </a:rPr>
              <a:t> </a:t>
            </a:r>
            <a:r>
              <a:rPr lang="en-US" altLang="zh-CN" sz="1600" spc="85" dirty="0">
                <a:ea typeface="Times New Roman"/>
              </a:rPr>
              <a:t>67</a:t>
            </a:r>
          </a:p>
          <a:p>
            <a:pPr marL="0">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marL="0">
              <a:lnSpc>
                <a:spcPct val="100000"/>
              </a:lnSpc>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rPr>
              <a:t>marc.beutner@uni</a:t>
            </a:r>
            <a:r>
              <a:rPr lang="en-US" altLang="zh-CN" sz="1600" spc="80" dirty="0">
                <a:ea typeface="Times New Roman"/>
              </a:rPr>
              <a:t>-</a:t>
            </a:r>
            <a:r>
              <a:rPr lang="en-US" altLang="zh-CN" sz="1600" spc="5" dirty="0">
                <a:ea typeface="Times New Roman"/>
              </a:rPr>
              <a:t>paderborn.de</a:t>
            </a:r>
          </a:p>
        </p:txBody>
      </p:sp>
      <p:sp>
        <p:nvSpPr>
          <p:cNvPr id="6" name="TextBox 46">
            <a:extLst>
              <a:ext uri="{FF2B5EF4-FFF2-40B4-BE49-F238E27FC236}">
                <a16:creationId xmlns:a16="http://schemas.microsoft.com/office/drawing/2014/main" id="{0CA0CFAE-FFE8-4B32-99A8-2686169F1696}"/>
              </a:ext>
            </a:extLst>
          </p:cNvPr>
          <p:cNvSpPr txBox="1"/>
          <p:nvPr/>
        </p:nvSpPr>
        <p:spPr>
          <a:xfrm>
            <a:off x="1192568" y="2414726"/>
            <a:ext cx="4496910" cy="1720984"/>
          </a:xfrm>
          <a:prstGeom prst="rect">
            <a:avLst/>
          </a:prstGeom>
          <a:noFill/>
        </p:spPr>
        <p:txBody>
          <a:bodyPr wrap="square" lIns="0" tIns="0" rIns="0" bIns="0" rtlCol="0">
            <a:spAutoFit/>
          </a:bodyPr>
          <a:lstStyle/>
          <a:p>
            <a:pPr marL="0">
              <a:lnSpc>
                <a:spcPct val="100000"/>
              </a:lnSpc>
            </a:pPr>
            <a:r>
              <a:rPr lang="en-US" altLang="zh-CN" sz="1600" b="1" spc="-50" dirty="0">
                <a:ea typeface="Times New Roman"/>
              </a:rPr>
              <a:t>Universität</a:t>
            </a:r>
            <a:r>
              <a:rPr lang="en-US" altLang="zh-CN" sz="1600" b="1" spc="15" dirty="0">
                <a:cs typeface="Times New Roman"/>
              </a:rPr>
              <a:t> </a:t>
            </a:r>
            <a:r>
              <a:rPr lang="en-US" altLang="zh-CN" sz="1600" b="1" spc="-60" dirty="0">
                <a:ea typeface="Times New Roman"/>
              </a:rPr>
              <a:t>Paderborn</a:t>
            </a:r>
          </a:p>
          <a:p>
            <a:pPr marL="0" hangingPunct="0">
              <a:lnSpc>
                <a:spcPct val="99583"/>
              </a:lnSpc>
            </a:pPr>
            <a:r>
              <a:rPr lang="en-US" altLang="zh-CN" sz="1600" b="1" spc="-30" dirty="0">
                <a:ea typeface="Times New Roman"/>
              </a:rPr>
              <a:t>Department</a:t>
            </a:r>
            <a:r>
              <a:rPr lang="en-US" altLang="zh-CN" sz="1600" b="1" spc="-204" dirty="0">
                <a:cs typeface="Times New Roman"/>
              </a:rPr>
              <a:t> </a:t>
            </a:r>
            <a:r>
              <a:rPr lang="en-US" altLang="zh-CN" sz="1600" b="1" spc="-25" dirty="0">
                <a:ea typeface="Times New Roman"/>
              </a:rPr>
              <a:t>Wirtschaftspädagogik</a:t>
            </a:r>
            <a:r>
              <a:rPr lang="en-US" altLang="zh-CN" sz="1600" b="1" dirty="0">
                <a:cs typeface="Times New Roman"/>
              </a:rPr>
              <a:t> </a:t>
            </a:r>
            <a:r>
              <a:rPr lang="en-US" altLang="zh-CN" sz="1600" b="1" spc="-55" dirty="0">
                <a:ea typeface="Times New Roman"/>
              </a:rPr>
              <a:t>Lehrstuhl</a:t>
            </a:r>
            <a:r>
              <a:rPr lang="en-US" altLang="zh-CN" sz="1600" b="1" spc="-25" dirty="0">
                <a:cs typeface="Times New Roman"/>
              </a:rPr>
              <a:t> </a:t>
            </a:r>
            <a:r>
              <a:rPr lang="en-US" altLang="zh-CN" sz="1600" b="1" spc="-55" dirty="0">
                <a:ea typeface="Times New Roman"/>
              </a:rPr>
              <a:t>Wirtschaftspädagogik</a:t>
            </a:r>
            <a:r>
              <a:rPr lang="en-US" altLang="zh-CN" sz="1600" b="1" spc="-30" dirty="0">
                <a:cs typeface="Times New Roman"/>
              </a:rPr>
              <a:t> </a:t>
            </a:r>
            <a:r>
              <a:rPr lang="en-US" altLang="zh-CN" sz="1600" b="1" spc="-55" dirty="0">
                <a:ea typeface="Times New Roman"/>
              </a:rPr>
              <a:t>II</a:t>
            </a:r>
            <a:r>
              <a:rPr lang="en-US" altLang="zh-CN" sz="1600" b="1" dirty="0">
                <a:cs typeface="Times New Roman"/>
              </a:rPr>
              <a:t> </a:t>
            </a:r>
            <a:r>
              <a:rPr lang="en-US" altLang="zh-CN" sz="1600" b="1" spc="-80" dirty="0">
                <a:ea typeface="Times New Roman"/>
              </a:rPr>
              <a:t>Warburger</a:t>
            </a:r>
            <a:r>
              <a:rPr lang="en-US" altLang="zh-CN" sz="1600" b="1" spc="-34" dirty="0">
                <a:cs typeface="Times New Roman"/>
              </a:rPr>
              <a:t> </a:t>
            </a:r>
            <a:r>
              <a:rPr lang="en-US" altLang="zh-CN" sz="1600" b="1" spc="-60" dirty="0">
                <a:ea typeface="Times New Roman"/>
              </a:rPr>
              <a:t>Str.</a:t>
            </a:r>
            <a:r>
              <a:rPr lang="en-US" altLang="zh-CN" sz="1600" b="1" spc="-45" dirty="0">
                <a:cs typeface="Times New Roman"/>
              </a:rPr>
              <a:t> </a:t>
            </a:r>
            <a:r>
              <a:rPr lang="en-US" altLang="zh-CN" sz="1600" b="1" spc="-69" dirty="0">
                <a:ea typeface="Times New Roman"/>
              </a:rPr>
              <a:t>100</a:t>
            </a:r>
          </a:p>
          <a:p>
            <a:pPr marL="0">
              <a:lnSpc>
                <a:spcPct val="100000"/>
              </a:lnSpc>
            </a:pPr>
            <a:r>
              <a:rPr lang="en-US" altLang="zh-CN" sz="1600" b="1" spc="-25" dirty="0">
                <a:ea typeface="Times New Roman"/>
              </a:rPr>
              <a:t>33098</a:t>
            </a:r>
            <a:r>
              <a:rPr lang="en-US" altLang="zh-CN" sz="1600" b="1" spc="30" dirty="0">
                <a:cs typeface="Times New Roman"/>
              </a:rPr>
              <a:t> </a:t>
            </a:r>
            <a:r>
              <a:rPr lang="en-US" altLang="zh-CN" sz="1600" b="1" spc="-25" dirty="0">
                <a:ea typeface="Times New Roman"/>
              </a:rPr>
              <a:t>Paderborn</a:t>
            </a:r>
          </a:p>
          <a:p>
            <a:pPr>
              <a:lnSpc>
                <a:spcPts val="1920"/>
              </a:lnSpc>
            </a:pPr>
            <a:endParaRPr lang="en-US" dirty="0"/>
          </a:p>
          <a:p>
            <a:pPr marL="0">
              <a:lnSpc>
                <a:spcPct val="100000"/>
              </a:lnSpc>
            </a:pPr>
            <a:r>
              <a:rPr lang="en-US" altLang="zh-CN" sz="1600" b="1" spc="10" dirty="0">
                <a:ea typeface="Times New Roman"/>
              </a:rPr>
              <a:t>http://www.</a:t>
            </a:r>
            <a:r>
              <a:rPr lang="en-US" altLang="zh-CN" sz="1600" b="1" spc="5" dirty="0">
                <a:ea typeface="Times New Roman"/>
              </a:rPr>
              <a:t>upb.de/wipaed</a:t>
            </a:r>
          </a:p>
          <a:p>
            <a:r>
              <a:rPr lang="en-US" altLang="zh-CN" sz="1600" b="1" spc="-20" dirty="0">
                <a:ea typeface="Times New Roman"/>
              </a:rPr>
              <a:t>http://https://safe.eduproject.eu/</a:t>
            </a:r>
            <a:endParaRPr lang="en-US" altLang="zh-CN" sz="1600" b="1" spc="-15" dirty="0">
              <a:ea typeface="Times New Roman"/>
            </a:endParaRPr>
          </a:p>
        </p:txBody>
      </p:sp>
    </p:spTree>
    <p:extLst>
      <p:ext uri="{BB962C8B-B14F-4D97-AF65-F5344CB8AC3E}">
        <p14:creationId xmlns:p14="http://schemas.microsoft.com/office/powerpoint/2010/main" val="34598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9497C4-A9DA-47B9-8379-20C226940E03}"/>
              </a:ext>
            </a:extLst>
          </p:cNvPr>
          <p:cNvSpPr>
            <a:spLocks noGrp="1"/>
          </p:cNvSpPr>
          <p:nvPr>
            <p:ph type="title"/>
          </p:nvPr>
        </p:nvSpPr>
        <p:spPr/>
        <p:txBody>
          <a:bodyPr/>
          <a:lstStyle/>
          <a:p>
            <a:r>
              <a:rPr lang="en-US" b="1" dirty="0" err="1"/>
              <a:t>Aspecto</a:t>
            </a:r>
            <a:r>
              <a:rPr lang="en-US" b="1" dirty="0"/>
              <a:t> (1): </a:t>
            </a:r>
            <a:r>
              <a:rPr lang="en-US" b="1" dirty="0" err="1"/>
              <a:t>plataforma</a:t>
            </a:r>
            <a:r>
              <a:rPr lang="en-US" b="1" dirty="0"/>
              <a:t> Streaming</a:t>
            </a:r>
            <a:endParaRPr lang="de-DE" dirty="0"/>
          </a:p>
        </p:txBody>
      </p:sp>
      <p:sp>
        <p:nvSpPr>
          <p:cNvPr id="3" name="Inhaltsplatzhalter 2">
            <a:extLst>
              <a:ext uri="{FF2B5EF4-FFF2-40B4-BE49-F238E27FC236}">
                <a16:creationId xmlns:a16="http://schemas.microsoft.com/office/drawing/2014/main" id="{C13FF1C3-D186-407D-945B-44D3BC4FC5E7}"/>
              </a:ext>
            </a:extLst>
          </p:cNvPr>
          <p:cNvSpPr>
            <a:spLocks noGrp="1"/>
          </p:cNvSpPr>
          <p:nvPr>
            <p:ph idx="1"/>
          </p:nvPr>
        </p:nvSpPr>
        <p:spPr/>
        <p:txBody>
          <a:bodyPr>
            <a:normAutofit/>
          </a:bodyPr>
          <a:lstStyle/>
          <a:p>
            <a:endParaRPr lang="de-DE" dirty="0"/>
          </a:p>
          <a:p>
            <a:pPr lvl="0"/>
            <a:r>
              <a:rPr lang="en-US" dirty="0" err="1"/>
              <a:t>Módulo</a:t>
            </a:r>
            <a:r>
              <a:rPr lang="en-US" dirty="0"/>
              <a:t> 1: Streaming es </a:t>
            </a:r>
            <a:r>
              <a:rPr lang="en-US" dirty="0" err="1"/>
              <a:t>fácil</a:t>
            </a:r>
            <a:r>
              <a:rPr lang="en-US" dirty="0"/>
              <a:t> : </a:t>
            </a:r>
            <a:r>
              <a:rPr lang="en-US" dirty="0" err="1"/>
              <a:t>Plataformas</a:t>
            </a:r>
            <a:r>
              <a:rPr lang="en-US" dirty="0"/>
              <a:t> de streaming y </a:t>
            </a:r>
            <a:r>
              <a:rPr lang="en-US" dirty="0" err="1"/>
              <a:t>su</a:t>
            </a:r>
            <a:r>
              <a:rPr lang="en-US" dirty="0"/>
              <a:t> </a:t>
            </a:r>
            <a:r>
              <a:rPr lang="en-US" dirty="0" err="1"/>
              <a:t>uso</a:t>
            </a:r>
            <a:r>
              <a:rPr lang="en-US" dirty="0"/>
              <a:t> para la </a:t>
            </a:r>
            <a:r>
              <a:rPr lang="en-US" dirty="0" err="1"/>
              <a:t>educación</a:t>
            </a:r>
            <a:r>
              <a:rPr lang="en-US" dirty="0"/>
              <a:t> escolar</a:t>
            </a:r>
          </a:p>
          <a:p>
            <a:pPr lvl="0"/>
            <a:r>
              <a:rPr lang="en-US" dirty="0" err="1"/>
              <a:t>Módulo</a:t>
            </a:r>
            <a:r>
              <a:rPr lang="en-US" dirty="0"/>
              <a:t> 2: </a:t>
            </a:r>
            <a:r>
              <a:rPr lang="en-US" dirty="0" err="1"/>
              <a:t>Cómo</a:t>
            </a:r>
            <a:r>
              <a:rPr lang="en-US" dirty="0"/>
              <a:t> </a:t>
            </a:r>
            <a:r>
              <a:rPr lang="en-US" dirty="0" err="1"/>
              <a:t>transmitir</a:t>
            </a:r>
            <a:r>
              <a:rPr lang="en-US" dirty="0"/>
              <a:t>: </a:t>
            </a:r>
            <a:r>
              <a:rPr lang="en-US" dirty="0" err="1"/>
              <a:t>Introducción</a:t>
            </a:r>
            <a:r>
              <a:rPr lang="en-US" dirty="0"/>
              <a:t> a Twitch </a:t>
            </a:r>
            <a:r>
              <a:rPr lang="en-US" dirty="0" err="1"/>
              <a:t>como</a:t>
            </a:r>
            <a:r>
              <a:rPr lang="en-US" dirty="0"/>
              <a:t> </a:t>
            </a:r>
            <a:r>
              <a:rPr lang="en-US" dirty="0" err="1"/>
              <a:t>ejemplo</a:t>
            </a:r>
            <a:r>
              <a:rPr lang="en-US" dirty="0"/>
              <a:t> de una </a:t>
            </a:r>
            <a:r>
              <a:rPr lang="en-US" dirty="0" err="1"/>
              <a:t>plataforma</a:t>
            </a:r>
            <a:r>
              <a:rPr lang="en-US" dirty="0"/>
              <a:t> de </a:t>
            </a:r>
            <a:r>
              <a:rPr lang="en-US" dirty="0" err="1"/>
              <a:t>transmisión</a:t>
            </a:r>
            <a:r>
              <a:rPr lang="en-US" dirty="0"/>
              <a:t> </a:t>
            </a:r>
            <a:r>
              <a:rPr lang="en-US" dirty="0" err="1"/>
              <a:t>en</a:t>
            </a:r>
            <a:r>
              <a:rPr lang="en-US" dirty="0"/>
              <a:t> </a:t>
            </a:r>
            <a:r>
              <a:rPr lang="en-US" dirty="0" err="1"/>
              <a:t>ejecución</a:t>
            </a:r>
            <a:endParaRPr lang="en-US" dirty="0"/>
          </a:p>
          <a:p>
            <a:r>
              <a:rPr lang="en-US" sz="2400" b="1" dirty="0" err="1"/>
              <a:t>Vamos</a:t>
            </a:r>
            <a:r>
              <a:rPr lang="en-US" sz="2400" b="1" dirty="0"/>
              <a:t> a </a:t>
            </a:r>
            <a:r>
              <a:rPr lang="en-US" sz="2400" b="1" dirty="0" err="1"/>
              <a:t>centrarnos</a:t>
            </a:r>
            <a:r>
              <a:rPr lang="en-US" sz="2400" b="1" dirty="0"/>
              <a:t> </a:t>
            </a:r>
            <a:r>
              <a:rPr lang="en-US" sz="2400" b="1" dirty="0" err="1"/>
              <a:t>en</a:t>
            </a:r>
            <a:r>
              <a:rPr lang="en-US" sz="2400" b="1" dirty="0"/>
              <a:t> el modulo 3:</a:t>
            </a:r>
          </a:p>
          <a:p>
            <a:pPr lvl="0"/>
            <a:r>
              <a:rPr lang="en-US" sz="2400" b="1" dirty="0" err="1"/>
              <a:t>Módule</a:t>
            </a:r>
            <a:r>
              <a:rPr lang="en-US" sz="2400" b="1" dirty="0"/>
              <a:t> 3: </a:t>
            </a:r>
            <a:r>
              <a:rPr lang="en-US" sz="2400" b="1" dirty="0" err="1"/>
              <a:t>Vamos</a:t>
            </a:r>
            <a:r>
              <a:rPr lang="en-US" sz="2400" b="1" dirty="0"/>
              <a:t> a </a:t>
            </a:r>
            <a:r>
              <a:rPr lang="en-US" sz="2400" b="1" dirty="0" err="1"/>
              <a:t>conectarnos</a:t>
            </a:r>
            <a:r>
              <a:rPr lang="en-US" sz="2400" b="1" dirty="0"/>
              <a:t>: </a:t>
            </a:r>
            <a:r>
              <a:rPr lang="en-US" sz="2400" b="1" dirty="0" err="1"/>
              <a:t>conectando</a:t>
            </a:r>
            <a:r>
              <a:rPr lang="en-US" sz="2400" b="1" dirty="0"/>
              <a:t> </a:t>
            </a:r>
            <a:r>
              <a:rPr lang="en-US" sz="2400" b="1" dirty="0" err="1"/>
              <a:t>plataformas</a:t>
            </a:r>
            <a:r>
              <a:rPr lang="en-US" sz="2400" b="1" dirty="0"/>
              <a:t> de Streaming por maestros</a:t>
            </a:r>
          </a:p>
          <a:p>
            <a:pPr marL="0" indent="0">
              <a:buNone/>
            </a:pPr>
            <a:endParaRPr lang="de-DE" dirty="0"/>
          </a:p>
        </p:txBody>
      </p:sp>
    </p:spTree>
    <p:extLst>
      <p:ext uri="{BB962C8B-B14F-4D97-AF65-F5344CB8AC3E}">
        <p14:creationId xmlns:p14="http://schemas.microsoft.com/office/powerpoint/2010/main" val="164649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502C5-306A-4E89-8342-3D0FCAFFDAD2}"/>
              </a:ext>
            </a:extLst>
          </p:cNvPr>
          <p:cNvSpPr>
            <a:spLocks noGrp="1"/>
          </p:cNvSpPr>
          <p:nvPr>
            <p:ph type="title"/>
          </p:nvPr>
        </p:nvSpPr>
        <p:spPr/>
        <p:txBody>
          <a:bodyPr/>
          <a:lstStyle/>
          <a:p>
            <a:r>
              <a:rPr lang="de-DE" b="1" dirty="0" err="1"/>
              <a:t>Contenidos</a:t>
            </a:r>
            <a:r>
              <a:rPr lang="de-DE" b="1" dirty="0"/>
              <a:t>  </a:t>
            </a:r>
          </a:p>
        </p:txBody>
      </p:sp>
      <p:sp>
        <p:nvSpPr>
          <p:cNvPr id="3" name="Inhaltsplatzhalter 2">
            <a:extLst>
              <a:ext uri="{FF2B5EF4-FFF2-40B4-BE49-F238E27FC236}">
                <a16:creationId xmlns:a16="http://schemas.microsoft.com/office/drawing/2014/main" id="{F31D5768-532C-4557-92C4-0EA59D0627FF}"/>
              </a:ext>
            </a:extLst>
          </p:cNvPr>
          <p:cNvSpPr>
            <a:spLocks noGrp="1"/>
          </p:cNvSpPr>
          <p:nvPr>
            <p:ph idx="1"/>
          </p:nvPr>
        </p:nvSpPr>
        <p:spPr/>
        <p:txBody>
          <a:bodyPr>
            <a:noAutofit/>
          </a:bodyPr>
          <a:lstStyle/>
          <a:p>
            <a:pPr>
              <a:buFont typeface="Wingdings" panose="05000000000000000000" pitchFamily="2" charset="2"/>
              <a:buChar char="§"/>
            </a:pPr>
            <a:r>
              <a:rPr lang="en-US" sz="1800" b="1" dirty="0" err="1"/>
              <a:t>Información</a:t>
            </a:r>
            <a:r>
              <a:rPr lang="en-US" sz="1800" b="1" dirty="0"/>
              <a:t> general </a:t>
            </a:r>
            <a:r>
              <a:rPr lang="en-US" sz="1800" b="1" dirty="0" err="1"/>
              <a:t>sobre</a:t>
            </a:r>
            <a:r>
              <a:rPr lang="en-US" sz="1800" b="1" dirty="0"/>
              <a:t> </a:t>
            </a:r>
            <a:r>
              <a:rPr lang="en-US" sz="1800" b="1" dirty="0" err="1"/>
              <a:t>Plataformas</a:t>
            </a:r>
            <a:r>
              <a:rPr lang="en-US" sz="1800" b="1" dirty="0"/>
              <a:t> de Streaming</a:t>
            </a:r>
          </a:p>
          <a:p>
            <a:pPr>
              <a:buFont typeface="Wingdings" panose="05000000000000000000" pitchFamily="2" charset="2"/>
              <a:buChar char="§"/>
            </a:pPr>
            <a:r>
              <a:rPr lang="en-US" sz="1800" b="1" dirty="0"/>
              <a:t>¿</a:t>
            </a:r>
            <a:r>
              <a:rPr lang="en-US" sz="1800" b="1" dirty="0" err="1"/>
              <a:t>Qué</a:t>
            </a:r>
            <a:r>
              <a:rPr lang="en-US" sz="1800" b="1" dirty="0"/>
              <a:t> es el </a:t>
            </a:r>
            <a:r>
              <a:rPr lang="en-US" sz="1800" b="1" dirty="0" err="1"/>
              <a:t>enfoque</a:t>
            </a:r>
            <a:r>
              <a:rPr lang="en-US" sz="1800" b="1" dirty="0"/>
              <a:t> DISK-Online? </a:t>
            </a:r>
          </a:p>
          <a:p>
            <a:pPr lvl="1">
              <a:buFont typeface="Wingdings" panose="05000000000000000000" pitchFamily="2" charset="2"/>
              <a:buChar char="§"/>
            </a:pPr>
            <a:r>
              <a:rPr lang="de-DE" sz="1200" dirty="0" err="1"/>
              <a:t>El</a:t>
            </a:r>
            <a:r>
              <a:rPr lang="de-DE" sz="1200" dirty="0"/>
              <a:t> </a:t>
            </a:r>
            <a:r>
              <a:rPr lang="de-DE" sz="1200" dirty="0" err="1"/>
              <a:t>enfoque</a:t>
            </a:r>
            <a:r>
              <a:rPr lang="de-DE" sz="1200" dirty="0"/>
              <a:t> Disk-Online</a:t>
            </a:r>
          </a:p>
          <a:p>
            <a:pPr lvl="1">
              <a:buFont typeface="Wingdings" panose="05000000000000000000" pitchFamily="2" charset="2"/>
              <a:buChar char="§"/>
            </a:pPr>
            <a:r>
              <a:rPr lang="de-DE" sz="1200" dirty="0"/>
              <a:t>2020 – 2021 (¿2022?): La </a:t>
            </a:r>
            <a:r>
              <a:rPr lang="de-DE" sz="1200" dirty="0" err="1"/>
              <a:t>educación</a:t>
            </a:r>
            <a:r>
              <a:rPr lang="de-DE" sz="1200" dirty="0"/>
              <a:t> </a:t>
            </a:r>
            <a:r>
              <a:rPr lang="de-DE" sz="1200" dirty="0" err="1"/>
              <a:t>europea</a:t>
            </a:r>
            <a:r>
              <a:rPr lang="de-DE" sz="1200" dirty="0"/>
              <a:t> se </a:t>
            </a:r>
            <a:r>
              <a:rPr lang="de-DE" sz="1200" dirty="0" err="1"/>
              <a:t>encuentra</a:t>
            </a:r>
            <a:r>
              <a:rPr lang="de-DE" sz="1200" dirty="0"/>
              <a:t> </a:t>
            </a:r>
            <a:r>
              <a:rPr lang="de-DE" sz="1200" dirty="0" err="1"/>
              <a:t>con</a:t>
            </a:r>
            <a:r>
              <a:rPr lang="de-DE" sz="1200" dirty="0"/>
              <a:t> la </a:t>
            </a:r>
            <a:r>
              <a:rPr lang="de-DE" sz="1200" dirty="0" err="1"/>
              <a:t>pandemia</a:t>
            </a:r>
            <a:r>
              <a:rPr lang="de-DE" sz="1200" dirty="0"/>
              <a:t> de COVID-19</a:t>
            </a:r>
          </a:p>
          <a:p>
            <a:pPr lvl="1">
              <a:buFont typeface="Wingdings" panose="05000000000000000000" pitchFamily="2" charset="2"/>
              <a:buChar char="§"/>
            </a:pPr>
            <a:r>
              <a:rPr lang="de-DE" sz="1200" dirty="0"/>
              <a:t>Mobile </a:t>
            </a:r>
            <a:r>
              <a:rPr lang="de-DE" sz="1200" dirty="0" err="1"/>
              <a:t>learning</a:t>
            </a:r>
            <a:r>
              <a:rPr lang="de-DE" sz="1200" dirty="0"/>
              <a:t> </a:t>
            </a:r>
            <a:r>
              <a:rPr lang="de-DE" sz="1200" dirty="0" err="1"/>
              <a:t>puede</a:t>
            </a:r>
            <a:r>
              <a:rPr lang="de-DE" sz="1200" dirty="0"/>
              <a:t> </a:t>
            </a:r>
            <a:r>
              <a:rPr lang="de-DE" sz="1200" dirty="0" err="1"/>
              <a:t>ser</a:t>
            </a:r>
            <a:r>
              <a:rPr lang="de-DE" sz="1200" dirty="0"/>
              <a:t> </a:t>
            </a:r>
            <a:r>
              <a:rPr lang="de-DE" sz="1200" dirty="0" err="1"/>
              <a:t>una</a:t>
            </a:r>
            <a:r>
              <a:rPr lang="de-DE" sz="1200" dirty="0"/>
              <a:t> forma de </a:t>
            </a:r>
            <a:r>
              <a:rPr lang="de-DE" sz="1200" dirty="0" err="1"/>
              <a:t>hacer</a:t>
            </a:r>
            <a:r>
              <a:rPr lang="de-DE" sz="1200" dirty="0"/>
              <a:t> </a:t>
            </a:r>
            <a:r>
              <a:rPr lang="de-DE" sz="1200" dirty="0" err="1"/>
              <a:t>frente</a:t>
            </a:r>
            <a:r>
              <a:rPr lang="de-DE" sz="1200" dirty="0"/>
              <a:t> a los </a:t>
            </a:r>
            <a:r>
              <a:rPr lang="de-DE" sz="1200" dirty="0" err="1"/>
              <a:t>desafíos</a:t>
            </a:r>
            <a:endParaRPr lang="de-DE" sz="1200" dirty="0"/>
          </a:p>
          <a:p>
            <a:pPr lvl="1">
              <a:buFont typeface="Wingdings" panose="05000000000000000000" pitchFamily="2" charset="2"/>
              <a:buChar char="§"/>
            </a:pPr>
            <a:r>
              <a:rPr lang="de-DE" sz="1200" dirty="0" err="1"/>
              <a:t>El</a:t>
            </a:r>
            <a:r>
              <a:rPr lang="de-DE" sz="1200" dirty="0"/>
              <a:t> </a:t>
            </a:r>
            <a:r>
              <a:rPr lang="de-DE" sz="1200" dirty="0" err="1"/>
              <a:t>enfoque</a:t>
            </a:r>
            <a:r>
              <a:rPr lang="de-DE" sz="1200" dirty="0"/>
              <a:t> Disk-Online</a:t>
            </a:r>
          </a:p>
          <a:p>
            <a:pPr>
              <a:buFont typeface="Wingdings" panose="05000000000000000000" pitchFamily="2" charset="2"/>
              <a:buChar char="§"/>
            </a:pPr>
            <a:r>
              <a:rPr lang="en-US" sz="1800" b="1" dirty="0"/>
              <a:t> Idea of the DISK approach</a:t>
            </a:r>
          </a:p>
          <a:p>
            <a:pPr lvl="1">
              <a:buFont typeface="Wingdings" panose="05000000000000000000" pitchFamily="2" charset="2"/>
              <a:buChar char="§"/>
            </a:pPr>
            <a:r>
              <a:rPr lang="en-US" sz="1200" b="1" dirty="0"/>
              <a:t> </a:t>
            </a:r>
            <a:r>
              <a:rPr lang="en-US" sz="1200" dirty="0" err="1"/>
              <a:t>Estructura</a:t>
            </a:r>
            <a:r>
              <a:rPr lang="en-US" sz="1200" dirty="0"/>
              <a:t> </a:t>
            </a:r>
            <a:r>
              <a:rPr lang="en-US" sz="1200" dirty="0" err="1"/>
              <a:t>básica</a:t>
            </a:r>
            <a:r>
              <a:rPr lang="en-US" sz="1200" dirty="0"/>
              <a:t> del </a:t>
            </a:r>
            <a:r>
              <a:rPr lang="en-US" sz="1200" dirty="0" err="1"/>
              <a:t>enfoque</a:t>
            </a:r>
            <a:r>
              <a:rPr lang="en-US" sz="1200" dirty="0"/>
              <a:t> DISK</a:t>
            </a:r>
          </a:p>
          <a:p>
            <a:pPr lvl="1">
              <a:buFont typeface="Wingdings" panose="05000000000000000000" pitchFamily="2" charset="2"/>
              <a:buChar char="§"/>
            </a:pPr>
            <a:r>
              <a:rPr lang="en-US" sz="1200" dirty="0" err="1"/>
              <a:t>Tratar</a:t>
            </a:r>
            <a:r>
              <a:rPr lang="en-US" sz="1200" dirty="0"/>
              <a:t> con </a:t>
            </a:r>
            <a:r>
              <a:rPr lang="en-US" sz="1200" dirty="0" err="1"/>
              <a:t>grupos</a:t>
            </a:r>
            <a:r>
              <a:rPr lang="en-US" sz="1200" dirty="0"/>
              <a:t>  el </a:t>
            </a:r>
            <a:r>
              <a:rPr lang="en-US" sz="1200" dirty="0" err="1"/>
              <a:t>enfoque</a:t>
            </a:r>
            <a:r>
              <a:rPr lang="en-US" sz="1200" dirty="0"/>
              <a:t> DISK</a:t>
            </a:r>
          </a:p>
          <a:p>
            <a:pPr lvl="1">
              <a:buFont typeface="Wingdings" panose="05000000000000000000" pitchFamily="2" charset="2"/>
              <a:buChar char="§"/>
            </a:pPr>
            <a:r>
              <a:rPr lang="en-US" sz="1200" dirty="0"/>
              <a:t>Los </a:t>
            </a:r>
            <a:r>
              <a:rPr lang="en-US" sz="1200" dirty="0" err="1"/>
              <a:t>cuatro</a:t>
            </a:r>
            <a:r>
              <a:rPr lang="en-US" sz="1200" dirty="0"/>
              <a:t> </a:t>
            </a:r>
            <a:r>
              <a:rPr lang="en-US" sz="1200" dirty="0" err="1"/>
              <a:t>niveles</a:t>
            </a:r>
            <a:r>
              <a:rPr lang="en-US" sz="1200" dirty="0"/>
              <a:t> de </a:t>
            </a:r>
            <a:r>
              <a:rPr lang="en-US" sz="1200" dirty="0" err="1"/>
              <a:t>implementación</a:t>
            </a:r>
            <a:r>
              <a:rPr lang="en-US" sz="1200" dirty="0"/>
              <a:t> de DISK</a:t>
            </a:r>
            <a:r>
              <a:rPr lang="en-US" sz="1200" b="1" dirty="0"/>
              <a:t>(</a:t>
            </a:r>
            <a:r>
              <a:rPr lang="de-DE" sz="1200" dirty="0"/>
              <a:t>Beutner / Pechuel 2020)</a:t>
            </a:r>
          </a:p>
          <a:p>
            <a:pPr lvl="1">
              <a:buFont typeface="Wingdings" panose="05000000000000000000" pitchFamily="2" charset="2"/>
              <a:buChar char="§"/>
            </a:pPr>
            <a:r>
              <a:rPr lang="en-US" sz="1200" b="1" dirty="0"/>
              <a:t> </a:t>
            </a:r>
            <a:r>
              <a:rPr lang="en-US" sz="1200" dirty="0"/>
              <a:t>DISK Streaming </a:t>
            </a:r>
            <a:r>
              <a:rPr lang="en-US" sz="1200" dirty="0" err="1"/>
              <a:t>en</a:t>
            </a:r>
            <a:r>
              <a:rPr lang="en-US" sz="1200" dirty="0"/>
              <a:t> </a:t>
            </a:r>
            <a:r>
              <a:rPr lang="en-US" sz="1200" dirty="0" err="1"/>
              <a:t>clase</a:t>
            </a:r>
            <a:endParaRPr lang="en-US" sz="1200" dirty="0"/>
          </a:p>
          <a:p>
            <a:pPr lvl="1">
              <a:buFont typeface="Wingdings" panose="05000000000000000000" pitchFamily="2" charset="2"/>
              <a:buChar char="§"/>
            </a:pPr>
            <a:r>
              <a:rPr lang="en-US" sz="1200" b="1" dirty="0"/>
              <a:t> </a:t>
            </a:r>
            <a:r>
              <a:rPr lang="en-US" sz="1200" dirty="0"/>
              <a:t>DISK Streaming </a:t>
            </a:r>
            <a:r>
              <a:rPr lang="en-US" sz="1200" dirty="0" err="1"/>
              <a:t>desde</a:t>
            </a:r>
            <a:r>
              <a:rPr lang="en-US" sz="1200" dirty="0"/>
              <a:t> casa</a:t>
            </a:r>
          </a:p>
          <a:p>
            <a:pPr lvl="1">
              <a:buFont typeface="Wingdings" panose="05000000000000000000" pitchFamily="2" charset="2"/>
              <a:buChar char="§"/>
            </a:pPr>
            <a:r>
              <a:rPr lang="en-US" sz="1200" b="1" dirty="0"/>
              <a:t> </a:t>
            </a:r>
            <a:r>
              <a:rPr lang="en-US" sz="1200" dirty="0"/>
              <a:t>DISK con </a:t>
            </a:r>
            <a:r>
              <a:rPr lang="en-US" sz="1200" dirty="0" err="1"/>
              <a:t>varias</a:t>
            </a:r>
            <a:r>
              <a:rPr lang="en-US" sz="1200" dirty="0"/>
              <a:t> </a:t>
            </a:r>
            <a:r>
              <a:rPr lang="en-US" sz="1200" dirty="0" err="1"/>
              <a:t>escuelas</a:t>
            </a:r>
            <a:endParaRPr lang="en-US" sz="1200" dirty="0"/>
          </a:p>
          <a:p>
            <a:pPr lvl="1">
              <a:buFont typeface="Wingdings" panose="05000000000000000000" pitchFamily="2" charset="2"/>
              <a:buChar char="§"/>
            </a:pPr>
            <a:r>
              <a:rPr lang="de-DE" sz="1200" dirty="0"/>
              <a:t>DISK </a:t>
            </a:r>
            <a:r>
              <a:rPr lang="de-DE" sz="1200" dirty="0" err="1"/>
              <a:t>y</a:t>
            </a:r>
            <a:r>
              <a:rPr lang="de-DE" sz="1200" dirty="0"/>
              <a:t> los </a:t>
            </a:r>
            <a:r>
              <a:rPr lang="de-DE" sz="1200" dirty="0" err="1"/>
              <a:t>requisitos</a:t>
            </a:r>
            <a:r>
              <a:rPr lang="de-DE" sz="1200" dirty="0"/>
              <a:t> </a:t>
            </a:r>
            <a:r>
              <a:rPr lang="de-DE" sz="1200" dirty="0" err="1"/>
              <a:t>técnicos</a:t>
            </a:r>
            <a:endParaRPr lang="de-DE" sz="1200" dirty="0"/>
          </a:p>
          <a:p>
            <a:pPr lvl="1">
              <a:buFont typeface="Wingdings" panose="05000000000000000000" pitchFamily="2" charset="2"/>
              <a:buChar char="§"/>
            </a:pPr>
            <a:r>
              <a:rPr lang="en-US" sz="1800" dirty="0"/>
              <a:t> </a:t>
            </a:r>
            <a:r>
              <a:rPr lang="en-US" b="1" dirty="0" err="1"/>
              <a:t>Investigaciones</a:t>
            </a:r>
            <a:r>
              <a:rPr lang="en-US" b="1" dirty="0"/>
              <a:t> y </a:t>
            </a:r>
            <a:r>
              <a:rPr lang="en-US" b="1" dirty="0" err="1"/>
              <a:t>estudios</a:t>
            </a:r>
            <a:r>
              <a:rPr lang="en-US" b="1" dirty="0"/>
              <a:t> </a:t>
            </a:r>
            <a:r>
              <a:rPr lang="en-US" b="1" dirty="0" err="1"/>
              <a:t>sobre</a:t>
            </a:r>
            <a:r>
              <a:rPr lang="en-US" b="1" dirty="0"/>
              <a:t> DISK</a:t>
            </a:r>
            <a:endParaRPr lang="en-US" sz="1800" b="1" dirty="0"/>
          </a:p>
          <a:p>
            <a:pPr lvl="1">
              <a:buFont typeface="Wingdings" panose="05000000000000000000" pitchFamily="2" charset="2"/>
              <a:buChar char="§"/>
            </a:pPr>
            <a:r>
              <a:rPr lang="en-US" sz="1200" dirty="0"/>
              <a:t> </a:t>
            </a:r>
            <a:r>
              <a:rPr lang="en-US" sz="1200" dirty="0" err="1"/>
              <a:t>Impresiones</a:t>
            </a:r>
            <a:r>
              <a:rPr lang="en-US" sz="1200" dirty="0"/>
              <a:t> </a:t>
            </a:r>
            <a:r>
              <a:rPr lang="en-US" sz="1200" dirty="0" err="1"/>
              <a:t>recopiladas</a:t>
            </a:r>
            <a:r>
              <a:rPr lang="en-US" sz="1200" dirty="0"/>
              <a:t> de los </a:t>
            </a:r>
            <a:r>
              <a:rPr lang="en-US" sz="1200" dirty="0" err="1"/>
              <a:t>resultados</a:t>
            </a:r>
            <a:r>
              <a:rPr lang="en-US" sz="1200" dirty="0"/>
              <a:t> del </a:t>
            </a:r>
            <a:r>
              <a:rPr lang="en-US" sz="1200" dirty="0" err="1"/>
              <a:t>estudio</a:t>
            </a:r>
            <a:endParaRPr lang="en-US" sz="1800" dirty="0"/>
          </a:p>
          <a:p>
            <a:pPr>
              <a:buFont typeface="Wingdings" panose="05000000000000000000" pitchFamily="2" charset="2"/>
              <a:buChar char="§"/>
            </a:pPr>
            <a:endParaRPr lang="de-DE" sz="1800" dirty="0"/>
          </a:p>
          <a:p>
            <a:pPr marL="0" indent="0">
              <a:buNone/>
            </a:pPr>
            <a:endParaRPr lang="de-DE" sz="1800" dirty="0"/>
          </a:p>
          <a:p>
            <a:endParaRPr lang="de-DE" sz="1800" dirty="0"/>
          </a:p>
          <a:p>
            <a:pPr marL="0" indent="0">
              <a:buNone/>
            </a:pPr>
            <a:endParaRPr lang="de-DE" sz="1800" dirty="0"/>
          </a:p>
          <a:p>
            <a:pPr marL="0" indent="0">
              <a:buNone/>
            </a:pPr>
            <a:endParaRPr lang="de-DE" sz="1800" dirty="0"/>
          </a:p>
        </p:txBody>
      </p:sp>
    </p:spTree>
    <p:extLst>
      <p:ext uri="{BB962C8B-B14F-4D97-AF65-F5344CB8AC3E}">
        <p14:creationId xmlns:p14="http://schemas.microsoft.com/office/powerpoint/2010/main" val="372033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041CF5-EC2B-4CD9-A5BF-709986590A03}"/>
              </a:ext>
            </a:extLst>
          </p:cNvPr>
          <p:cNvSpPr>
            <a:spLocks noGrp="1"/>
          </p:cNvSpPr>
          <p:nvPr>
            <p:ph type="title"/>
          </p:nvPr>
        </p:nvSpPr>
        <p:spPr/>
        <p:txBody>
          <a:bodyPr>
            <a:normAutofit/>
          </a:bodyPr>
          <a:lstStyle/>
          <a:p>
            <a:r>
              <a:rPr lang="de-DE" dirty="0" err="1"/>
              <a:t>Información</a:t>
            </a:r>
            <a:r>
              <a:rPr lang="de-DE" dirty="0"/>
              <a:t> </a:t>
            </a:r>
            <a:r>
              <a:rPr lang="de-DE" dirty="0" err="1"/>
              <a:t>general</a:t>
            </a:r>
            <a:r>
              <a:rPr lang="de-DE" dirty="0"/>
              <a:t> </a:t>
            </a:r>
            <a:r>
              <a:rPr lang="de-DE" dirty="0" err="1"/>
              <a:t>sobre</a:t>
            </a:r>
            <a:r>
              <a:rPr lang="de-DE" dirty="0"/>
              <a:t> </a:t>
            </a:r>
            <a:br>
              <a:rPr lang="de-DE" dirty="0"/>
            </a:br>
            <a:r>
              <a:rPr lang="de-DE" dirty="0" err="1"/>
              <a:t>Plataformas</a:t>
            </a:r>
            <a:r>
              <a:rPr lang="de-DE" dirty="0"/>
              <a:t> Streaming</a:t>
            </a:r>
          </a:p>
        </p:txBody>
      </p:sp>
      <p:sp>
        <p:nvSpPr>
          <p:cNvPr id="3" name="Inhaltsplatzhalter 2">
            <a:extLst>
              <a:ext uri="{FF2B5EF4-FFF2-40B4-BE49-F238E27FC236}">
                <a16:creationId xmlns:a16="http://schemas.microsoft.com/office/drawing/2014/main" id="{B4B54B01-E28D-4A0B-8FF7-CB08F18B2554}"/>
              </a:ext>
            </a:extLst>
          </p:cNvPr>
          <p:cNvSpPr>
            <a:spLocks noGrp="1"/>
          </p:cNvSpPr>
          <p:nvPr>
            <p:ph idx="1"/>
          </p:nvPr>
        </p:nvSpPr>
        <p:spPr/>
        <p:txBody>
          <a:bodyPr>
            <a:normAutofit/>
          </a:bodyPr>
          <a:lstStyle/>
          <a:p>
            <a:pPr marL="0" indent="0">
              <a:buNone/>
            </a:pPr>
            <a:r>
              <a:rPr lang="en-US" b="1" dirty="0"/>
              <a:t>¿</a:t>
            </a:r>
            <a:r>
              <a:rPr lang="en-US" b="1" dirty="0" err="1"/>
              <a:t>Qué</a:t>
            </a:r>
            <a:r>
              <a:rPr lang="en-US" b="1" dirty="0"/>
              <a:t> </a:t>
            </a:r>
            <a:r>
              <a:rPr lang="en-US" b="1" dirty="0" err="1"/>
              <a:t>significa</a:t>
            </a:r>
            <a:r>
              <a:rPr lang="en-US" b="1" dirty="0"/>
              <a:t> Streaming?</a:t>
            </a:r>
          </a:p>
          <a:p>
            <a:pPr marL="0" indent="0">
              <a:buNone/>
            </a:pPr>
            <a:r>
              <a:rPr lang="en-US" dirty="0" err="1"/>
              <a:t>En</a:t>
            </a:r>
            <a:r>
              <a:rPr lang="en-US" dirty="0"/>
              <a:t> </a:t>
            </a:r>
            <a:r>
              <a:rPr lang="en-US" dirty="0" err="1"/>
              <a:t>términos</a:t>
            </a:r>
            <a:r>
              <a:rPr lang="en-US" dirty="0"/>
              <a:t> </a:t>
            </a:r>
            <a:r>
              <a:rPr lang="en-US" dirty="0" err="1"/>
              <a:t>generales</a:t>
            </a:r>
            <a:r>
              <a:rPr lang="en-US" dirty="0"/>
              <a:t>: Streaming </a:t>
            </a:r>
            <a:r>
              <a:rPr lang="en-US" dirty="0" err="1"/>
              <a:t>significa</a:t>
            </a:r>
            <a:r>
              <a:rPr lang="en-US" dirty="0"/>
              <a:t> "</a:t>
            </a:r>
            <a:r>
              <a:rPr lang="en-US" dirty="0" err="1"/>
              <a:t>reproducir</a:t>
            </a:r>
            <a:r>
              <a:rPr lang="en-US" dirty="0"/>
              <a:t> </a:t>
            </a:r>
            <a:r>
              <a:rPr lang="en-US" dirty="0" err="1"/>
              <a:t>contenido</a:t>
            </a:r>
            <a:r>
              <a:rPr lang="en-US" dirty="0"/>
              <a:t> </a:t>
            </a:r>
            <a:r>
              <a:rPr lang="en-US" dirty="0" err="1"/>
              <a:t>en</a:t>
            </a:r>
            <a:r>
              <a:rPr lang="en-US" dirty="0"/>
              <a:t> </a:t>
            </a:r>
            <a:r>
              <a:rPr lang="en-US" dirty="0" err="1"/>
              <a:t>su</a:t>
            </a:r>
            <a:r>
              <a:rPr lang="en-US" dirty="0"/>
              <a:t> </a:t>
            </a:r>
            <a:r>
              <a:rPr lang="en-US" dirty="0" err="1"/>
              <a:t>computadora</a:t>
            </a:r>
            <a:r>
              <a:rPr lang="en-US" dirty="0"/>
              <a:t> a </a:t>
            </a:r>
            <a:r>
              <a:rPr lang="en-US" dirty="0" err="1"/>
              <a:t>través</a:t>
            </a:r>
            <a:r>
              <a:rPr lang="en-US" dirty="0"/>
              <a:t> de Internet o de una red".</a:t>
            </a:r>
          </a:p>
          <a:p>
            <a:pPr marL="0" indent="0">
              <a:buNone/>
            </a:pPr>
            <a:r>
              <a:rPr lang="en-US" dirty="0" err="1"/>
              <a:t>En</a:t>
            </a:r>
            <a:r>
              <a:rPr lang="en-US" dirty="0"/>
              <a:t> principio, Streaming se </a:t>
            </a:r>
            <a:r>
              <a:rPr lang="en-US" dirty="0" err="1"/>
              <a:t>puede</a:t>
            </a:r>
            <a:r>
              <a:rPr lang="en-US" dirty="0"/>
              <a:t> </a:t>
            </a:r>
            <a:r>
              <a:rPr lang="en-US" dirty="0" err="1"/>
              <a:t>emitir</a:t>
            </a:r>
            <a:r>
              <a:rPr lang="en-US" dirty="0"/>
              <a:t> </a:t>
            </a:r>
            <a:r>
              <a:rPr lang="en-US" dirty="0" err="1"/>
              <a:t>en</a:t>
            </a:r>
            <a:r>
              <a:rPr lang="en-US" dirty="0"/>
              <a:t> </a:t>
            </a:r>
            <a:r>
              <a:rPr lang="en-US" dirty="0" err="1"/>
              <a:t>paralelo</a:t>
            </a:r>
            <a:r>
              <a:rPr lang="en-US" dirty="0"/>
              <a:t> con una </a:t>
            </a:r>
            <a:r>
              <a:rPr lang="en-US" dirty="0" err="1"/>
              <a:t>transmisión</a:t>
            </a:r>
            <a:r>
              <a:rPr lang="en-US" dirty="0"/>
              <a:t> de radio y </a:t>
            </a:r>
            <a:r>
              <a:rPr lang="en-US" dirty="0" err="1"/>
              <a:t>televisión</a:t>
            </a:r>
            <a:r>
              <a:rPr lang="en-US" dirty="0"/>
              <a:t>, </a:t>
            </a:r>
            <a:r>
              <a:rPr lang="en-US" dirty="0" err="1"/>
              <a:t>ya</a:t>
            </a:r>
            <a:r>
              <a:rPr lang="en-US" dirty="0"/>
              <a:t> que no se </a:t>
            </a:r>
            <a:r>
              <a:rPr lang="en-US" dirty="0" err="1"/>
              <a:t>almacena</a:t>
            </a:r>
            <a:r>
              <a:rPr lang="en-US" dirty="0"/>
              <a:t> </a:t>
            </a:r>
            <a:r>
              <a:rPr lang="en-US" dirty="0" err="1"/>
              <a:t>en</a:t>
            </a:r>
            <a:r>
              <a:rPr lang="en-US" dirty="0"/>
              <a:t> el </a:t>
            </a:r>
            <a:r>
              <a:rPr lang="en-US" dirty="0" err="1"/>
              <a:t>dispositivo</a:t>
            </a:r>
            <a:r>
              <a:rPr lang="en-US" dirty="0"/>
              <a:t> receptor: radio o </a:t>
            </a:r>
            <a:r>
              <a:rPr lang="en-US" dirty="0" err="1"/>
              <a:t>televisión</a:t>
            </a:r>
            <a:r>
              <a:rPr lang="en-US" dirty="0"/>
              <a:t>.</a:t>
            </a:r>
          </a:p>
          <a:p>
            <a:pPr marL="0" indent="0">
              <a:buNone/>
            </a:pPr>
            <a:r>
              <a:rPr lang="en-US" b="1" dirty="0" err="1"/>
              <a:t>Técnicamente</a:t>
            </a:r>
            <a:r>
              <a:rPr lang="en-US" b="1" dirty="0"/>
              <a:t>:</a:t>
            </a:r>
          </a:p>
          <a:p>
            <a:pPr marL="0" indent="0">
              <a:buNone/>
            </a:pPr>
            <a:r>
              <a:rPr lang="en-US" dirty="0"/>
              <a:t>Durante la </a:t>
            </a:r>
            <a:r>
              <a:rPr lang="en-US" dirty="0" err="1"/>
              <a:t>transmisión</a:t>
            </a:r>
            <a:r>
              <a:rPr lang="en-US" dirty="0"/>
              <a:t>, los </a:t>
            </a:r>
            <a:r>
              <a:rPr lang="en-US" dirty="0" err="1"/>
              <a:t>paquetes</a:t>
            </a:r>
            <a:r>
              <a:rPr lang="en-US" dirty="0"/>
              <a:t> de </a:t>
            </a:r>
            <a:r>
              <a:rPr lang="en-US" dirty="0" err="1"/>
              <a:t>datos</a:t>
            </a:r>
            <a:r>
              <a:rPr lang="en-US" dirty="0"/>
              <a:t> se </a:t>
            </a:r>
            <a:r>
              <a:rPr lang="en-US" dirty="0" err="1"/>
              <a:t>emiten</a:t>
            </a:r>
            <a:r>
              <a:rPr lang="en-US" dirty="0"/>
              <a:t> </a:t>
            </a:r>
            <a:r>
              <a:rPr lang="en-US" dirty="0" err="1"/>
              <a:t>continuamente</a:t>
            </a:r>
            <a:r>
              <a:rPr lang="en-US" dirty="0"/>
              <a:t> y se </a:t>
            </a:r>
            <a:r>
              <a:rPr lang="en-US" dirty="0" err="1"/>
              <a:t>procesan</a:t>
            </a:r>
            <a:r>
              <a:rPr lang="en-US" dirty="0"/>
              <a:t> </a:t>
            </a:r>
            <a:r>
              <a:rPr lang="en-US" dirty="0" err="1"/>
              <a:t>directamente</a:t>
            </a:r>
            <a:endParaRPr lang="en-US" dirty="0"/>
          </a:p>
        </p:txBody>
      </p:sp>
      <p:sp>
        <p:nvSpPr>
          <p:cNvPr id="4" name="Rechteck 3">
            <a:extLst>
              <a:ext uri="{FF2B5EF4-FFF2-40B4-BE49-F238E27FC236}">
                <a16:creationId xmlns:a16="http://schemas.microsoft.com/office/drawing/2014/main" id="{A7E4C1C3-0D3B-450C-B252-8EA46EE700EF}"/>
              </a:ext>
            </a:extLst>
          </p:cNvPr>
          <p:cNvSpPr/>
          <p:nvPr/>
        </p:nvSpPr>
        <p:spPr>
          <a:xfrm>
            <a:off x="7282648" y="5869094"/>
            <a:ext cx="4977413" cy="461665"/>
          </a:xfrm>
          <a:prstGeom prst="rect">
            <a:avLst/>
          </a:prstGeom>
        </p:spPr>
        <p:txBody>
          <a:bodyPr wrap="square">
            <a:spAutoFit/>
          </a:bodyPr>
          <a:lstStyle/>
          <a:p>
            <a:r>
              <a:rPr lang="de-DE" sz="1200" dirty="0"/>
              <a:t>CHIP (2021) </a:t>
            </a:r>
            <a:r>
              <a:rPr lang="de-DE" sz="1200" dirty="0" err="1"/>
              <a:t>Recieved</a:t>
            </a:r>
            <a:r>
              <a:rPr lang="de-DE" sz="1200" dirty="0"/>
              <a:t> form </a:t>
            </a:r>
            <a:r>
              <a:rPr lang="de-DE" sz="1200" dirty="0" err="1"/>
              <a:t>the</a:t>
            </a:r>
            <a:r>
              <a:rPr lang="de-DE" sz="1200" dirty="0"/>
              <a:t> Internet: </a:t>
            </a:r>
            <a:r>
              <a:rPr lang="de-DE" sz="1200" dirty="0">
                <a:hlinkClick r:id="rId2"/>
              </a:rPr>
              <a:t>https://praxistipps.chip.de/was-ist-streaming-einfach-erklaert_41250</a:t>
            </a:r>
            <a:r>
              <a:rPr lang="de-DE" sz="1200" dirty="0"/>
              <a:t>, </a:t>
            </a:r>
            <a:r>
              <a:rPr lang="de-DE" sz="1200" dirty="0" err="1"/>
              <a:t>access</a:t>
            </a:r>
            <a:r>
              <a:rPr lang="de-DE" sz="1200" dirty="0"/>
              <a:t> date: 04.11.2021.</a:t>
            </a:r>
          </a:p>
        </p:txBody>
      </p:sp>
    </p:spTree>
    <p:extLst>
      <p:ext uri="{BB962C8B-B14F-4D97-AF65-F5344CB8AC3E}">
        <p14:creationId xmlns:p14="http://schemas.microsoft.com/office/powerpoint/2010/main" val="218725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041CF5-EC2B-4CD9-A5BF-709986590A03}"/>
              </a:ext>
            </a:extLst>
          </p:cNvPr>
          <p:cNvSpPr>
            <a:spLocks noGrp="1"/>
          </p:cNvSpPr>
          <p:nvPr>
            <p:ph type="title"/>
          </p:nvPr>
        </p:nvSpPr>
        <p:spPr/>
        <p:txBody>
          <a:bodyPr>
            <a:normAutofit/>
          </a:bodyPr>
          <a:lstStyle/>
          <a:p>
            <a:r>
              <a:rPr lang="de-DE" dirty="0" err="1"/>
              <a:t>Información</a:t>
            </a:r>
            <a:r>
              <a:rPr lang="de-DE" dirty="0"/>
              <a:t> </a:t>
            </a:r>
            <a:r>
              <a:rPr lang="de-DE" dirty="0" err="1"/>
              <a:t>general</a:t>
            </a:r>
            <a:r>
              <a:rPr lang="de-DE" dirty="0"/>
              <a:t> </a:t>
            </a:r>
            <a:r>
              <a:rPr lang="de-DE" dirty="0" err="1"/>
              <a:t>sobre</a:t>
            </a:r>
            <a:r>
              <a:rPr lang="de-DE" dirty="0"/>
              <a:t> </a:t>
            </a:r>
            <a:br>
              <a:rPr lang="de-DE" dirty="0"/>
            </a:br>
            <a:r>
              <a:rPr lang="de-DE" dirty="0" err="1"/>
              <a:t>Plataformas</a:t>
            </a:r>
            <a:r>
              <a:rPr lang="de-DE" dirty="0"/>
              <a:t> Streaming</a:t>
            </a:r>
          </a:p>
        </p:txBody>
      </p:sp>
      <p:sp>
        <p:nvSpPr>
          <p:cNvPr id="3" name="Inhaltsplatzhalter 2">
            <a:extLst>
              <a:ext uri="{FF2B5EF4-FFF2-40B4-BE49-F238E27FC236}">
                <a16:creationId xmlns:a16="http://schemas.microsoft.com/office/drawing/2014/main" id="{B4B54B01-E28D-4A0B-8FF7-CB08F18B2554}"/>
              </a:ext>
            </a:extLst>
          </p:cNvPr>
          <p:cNvSpPr>
            <a:spLocks noGrp="1"/>
          </p:cNvSpPr>
          <p:nvPr>
            <p:ph idx="1"/>
          </p:nvPr>
        </p:nvSpPr>
        <p:spPr/>
        <p:txBody>
          <a:bodyPr>
            <a:normAutofit/>
          </a:bodyPr>
          <a:lstStyle/>
          <a:p>
            <a:pPr marL="0" indent="0">
              <a:buNone/>
            </a:pPr>
            <a:r>
              <a:rPr lang="en-US" b="1" dirty="0" err="1"/>
              <a:t>Ejemplo</a:t>
            </a:r>
            <a:r>
              <a:rPr lang="en-US" b="1" dirty="0"/>
              <a:t>:</a:t>
            </a:r>
          </a:p>
          <a:p>
            <a:pPr marL="0" indent="0">
              <a:buNone/>
            </a:pPr>
            <a:r>
              <a:rPr lang="en-US" dirty="0"/>
              <a:t>Al </a:t>
            </a:r>
            <a:r>
              <a:rPr lang="en-US" dirty="0" err="1"/>
              <a:t>ver</a:t>
            </a:r>
            <a:r>
              <a:rPr lang="en-US" dirty="0"/>
              <a:t> un </a:t>
            </a:r>
            <a:r>
              <a:rPr lang="en-US" dirty="0" err="1"/>
              <a:t>vídeo</a:t>
            </a:r>
            <a:r>
              <a:rPr lang="en-US" dirty="0"/>
              <a:t> de YouTube, el </a:t>
            </a:r>
            <a:r>
              <a:rPr lang="en-US" dirty="0" err="1"/>
              <a:t>archivo</a:t>
            </a:r>
            <a:r>
              <a:rPr lang="en-US" dirty="0"/>
              <a:t> de </a:t>
            </a:r>
            <a:r>
              <a:rPr lang="en-US" dirty="0" err="1"/>
              <a:t>vídeo</a:t>
            </a:r>
            <a:r>
              <a:rPr lang="en-US" dirty="0"/>
              <a:t> se </a:t>
            </a:r>
            <a:r>
              <a:rPr lang="en-US" dirty="0" err="1"/>
              <a:t>descarga</a:t>
            </a:r>
            <a:r>
              <a:rPr lang="en-US" dirty="0"/>
              <a:t> </a:t>
            </a:r>
            <a:r>
              <a:rPr lang="en-US" dirty="0" err="1"/>
              <a:t>en</a:t>
            </a:r>
            <a:r>
              <a:rPr lang="en-US" dirty="0"/>
              <a:t> </a:t>
            </a:r>
            <a:r>
              <a:rPr lang="en-US" dirty="0" err="1"/>
              <a:t>partes</a:t>
            </a:r>
            <a:r>
              <a:rPr lang="en-US" dirty="0"/>
              <a:t> </a:t>
            </a:r>
            <a:r>
              <a:rPr lang="en-US" dirty="0" err="1"/>
              <a:t>pequeñas</a:t>
            </a:r>
            <a:r>
              <a:rPr lang="en-US" dirty="0"/>
              <a:t> </a:t>
            </a:r>
            <a:r>
              <a:rPr lang="en-US" dirty="0" err="1"/>
              <a:t>en</a:t>
            </a:r>
            <a:r>
              <a:rPr lang="en-US" dirty="0"/>
              <a:t> el </a:t>
            </a:r>
            <a:r>
              <a:rPr lang="en-US" dirty="0" err="1"/>
              <a:t>dispositivo</a:t>
            </a:r>
            <a:r>
              <a:rPr lang="en-US" dirty="0"/>
              <a:t> final (por </a:t>
            </a:r>
            <a:r>
              <a:rPr lang="en-US" dirty="0" err="1"/>
              <a:t>ejemplo</a:t>
            </a:r>
            <a:r>
              <a:rPr lang="en-US" dirty="0"/>
              <a:t>, TV, </a:t>
            </a:r>
            <a:r>
              <a:rPr lang="en-US" dirty="0" err="1"/>
              <a:t>computadora</a:t>
            </a:r>
            <a:r>
              <a:rPr lang="en-US" dirty="0"/>
              <a:t>, </a:t>
            </a:r>
            <a:r>
              <a:rPr lang="en-US" dirty="0" err="1"/>
              <a:t>computadora</a:t>
            </a:r>
            <a:r>
              <a:rPr lang="en-US" dirty="0"/>
              <a:t> </a:t>
            </a:r>
            <a:r>
              <a:rPr lang="en-US" dirty="0" err="1"/>
              <a:t>portátil</a:t>
            </a:r>
            <a:r>
              <a:rPr lang="en-US" dirty="0"/>
              <a:t> o </a:t>
            </a:r>
            <a:r>
              <a:rPr lang="en-US" dirty="0" err="1"/>
              <a:t>teléfono</a:t>
            </a:r>
            <a:r>
              <a:rPr lang="en-US" dirty="0"/>
              <a:t> </a:t>
            </a:r>
            <a:r>
              <a:rPr lang="en-US" dirty="0" err="1"/>
              <a:t>inteligente</a:t>
            </a:r>
            <a:r>
              <a:rPr lang="en-US" dirty="0"/>
              <a:t>) y se reproduce </a:t>
            </a:r>
            <a:r>
              <a:rPr lang="en-US" dirty="0" err="1"/>
              <a:t>directamente</a:t>
            </a:r>
            <a:r>
              <a:rPr lang="en-US" dirty="0"/>
              <a:t> sin </a:t>
            </a:r>
            <a:r>
              <a:rPr lang="en-US" dirty="0" err="1"/>
              <a:t>guardarlo</a:t>
            </a:r>
            <a:r>
              <a:rPr lang="en-US" dirty="0"/>
              <a:t> </a:t>
            </a:r>
            <a:r>
              <a:rPr lang="en-US" dirty="0" err="1"/>
              <a:t>permanentemente</a:t>
            </a:r>
            <a:r>
              <a:rPr lang="en-US" dirty="0"/>
              <a:t> </a:t>
            </a:r>
            <a:r>
              <a:rPr lang="en-US" dirty="0" err="1"/>
              <a:t>en</a:t>
            </a:r>
            <a:r>
              <a:rPr lang="en-US" dirty="0"/>
              <a:t> </a:t>
            </a:r>
            <a:r>
              <a:rPr lang="en-US" dirty="0" err="1"/>
              <a:t>su</a:t>
            </a:r>
            <a:r>
              <a:rPr lang="en-US" dirty="0"/>
              <a:t> </a:t>
            </a:r>
            <a:r>
              <a:rPr lang="en-US" dirty="0" err="1"/>
              <a:t>dispositivo</a:t>
            </a:r>
            <a:r>
              <a:rPr lang="en-US" dirty="0"/>
              <a:t> final.</a:t>
            </a:r>
          </a:p>
          <a:p>
            <a:pPr marL="0" indent="0">
              <a:buNone/>
            </a:pPr>
            <a:r>
              <a:rPr lang="en-US" b="1" dirty="0" err="1"/>
              <a:t>Atención</a:t>
            </a:r>
            <a:r>
              <a:rPr lang="en-US" b="1" dirty="0"/>
              <a:t>:</a:t>
            </a:r>
          </a:p>
          <a:p>
            <a:pPr marL="0" indent="0">
              <a:buNone/>
            </a:pPr>
            <a:r>
              <a:rPr lang="en-US" dirty="0"/>
              <a:t>Sin embargo, </a:t>
            </a:r>
            <a:r>
              <a:rPr lang="en-US" dirty="0" err="1"/>
              <a:t>esta</a:t>
            </a:r>
            <a:r>
              <a:rPr lang="en-US" dirty="0"/>
              <a:t> NO es una </a:t>
            </a:r>
            <a:r>
              <a:rPr lang="en-US" dirty="0" err="1"/>
              <a:t>descarga</a:t>
            </a:r>
            <a:r>
              <a:rPr lang="en-US" dirty="0"/>
              <a:t> </a:t>
            </a:r>
            <a:r>
              <a:rPr lang="en-US" dirty="0" err="1"/>
              <a:t>convencional</a:t>
            </a:r>
            <a:r>
              <a:rPr lang="en-US" dirty="0"/>
              <a:t> de los </a:t>
            </a:r>
            <a:r>
              <a:rPr lang="en-US" dirty="0" err="1"/>
              <a:t>datos</a:t>
            </a:r>
            <a:r>
              <a:rPr lang="en-US" dirty="0"/>
              <a:t>, </a:t>
            </a:r>
            <a:r>
              <a:rPr lang="en-US" dirty="0" err="1"/>
              <a:t>ya</a:t>
            </a:r>
            <a:r>
              <a:rPr lang="en-US" dirty="0"/>
              <a:t> que los </a:t>
            </a:r>
            <a:r>
              <a:rPr lang="en-US" dirty="0" err="1"/>
              <a:t>datos</a:t>
            </a:r>
            <a:r>
              <a:rPr lang="en-US" dirty="0"/>
              <a:t> no se </a:t>
            </a:r>
            <a:r>
              <a:rPr lang="en-US" dirty="0" err="1"/>
              <a:t>almacenan</a:t>
            </a:r>
            <a:r>
              <a:rPr lang="en-US" dirty="0"/>
              <a:t> </a:t>
            </a:r>
            <a:r>
              <a:rPr lang="en-US" dirty="0" err="1"/>
              <a:t>localmente</a:t>
            </a:r>
            <a:r>
              <a:rPr lang="en-US" dirty="0"/>
              <a:t> de forma </a:t>
            </a:r>
            <a:r>
              <a:rPr lang="en-US" dirty="0" err="1"/>
              <a:t>permanente</a:t>
            </a:r>
            <a:r>
              <a:rPr lang="en-US" dirty="0"/>
              <a:t>, </a:t>
            </a:r>
            <a:r>
              <a:rPr lang="en-US" dirty="0" err="1"/>
              <a:t>sino</a:t>
            </a:r>
            <a:r>
              <a:rPr lang="en-US" dirty="0"/>
              <a:t> que se </a:t>
            </a:r>
            <a:r>
              <a:rPr lang="en-US" dirty="0" err="1"/>
              <a:t>descartan</a:t>
            </a:r>
            <a:r>
              <a:rPr lang="en-US" dirty="0"/>
              <a:t> </a:t>
            </a:r>
            <a:r>
              <a:rPr lang="en-US" dirty="0" err="1"/>
              <a:t>inmediatamente</a:t>
            </a:r>
            <a:r>
              <a:rPr lang="en-US" dirty="0"/>
              <a:t> </a:t>
            </a:r>
            <a:r>
              <a:rPr lang="en-US" dirty="0" err="1"/>
              <a:t>después</a:t>
            </a:r>
            <a:r>
              <a:rPr lang="en-US" dirty="0"/>
              <a:t> de la </a:t>
            </a:r>
            <a:r>
              <a:rPr lang="en-US" dirty="0" err="1"/>
              <a:t>reproducción</a:t>
            </a:r>
            <a:r>
              <a:rPr lang="en-US" dirty="0"/>
              <a:t>.</a:t>
            </a:r>
            <a:endParaRPr lang="de-DE" dirty="0"/>
          </a:p>
        </p:txBody>
      </p:sp>
      <p:sp>
        <p:nvSpPr>
          <p:cNvPr id="4" name="Rechteck 3">
            <a:extLst>
              <a:ext uri="{FF2B5EF4-FFF2-40B4-BE49-F238E27FC236}">
                <a16:creationId xmlns:a16="http://schemas.microsoft.com/office/drawing/2014/main" id="{BE58ED4E-1FDD-47A9-B285-1EDC782468B4}"/>
              </a:ext>
            </a:extLst>
          </p:cNvPr>
          <p:cNvSpPr/>
          <p:nvPr/>
        </p:nvSpPr>
        <p:spPr>
          <a:xfrm>
            <a:off x="7282648" y="5869094"/>
            <a:ext cx="4977413" cy="461665"/>
          </a:xfrm>
          <a:prstGeom prst="rect">
            <a:avLst/>
          </a:prstGeom>
        </p:spPr>
        <p:txBody>
          <a:bodyPr wrap="square">
            <a:spAutoFit/>
          </a:bodyPr>
          <a:lstStyle/>
          <a:p>
            <a:r>
              <a:rPr lang="de-DE" sz="1200" dirty="0"/>
              <a:t>CHIP (2021) </a:t>
            </a:r>
            <a:r>
              <a:rPr lang="de-DE" sz="1200" dirty="0" err="1"/>
              <a:t>Recieved</a:t>
            </a:r>
            <a:r>
              <a:rPr lang="de-DE" sz="1200" dirty="0"/>
              <a:t> form </a:t>
            </a:r>
            <a:r>
              <a:rPr lang="de-DE" sz="1200" dirty="0" err="1"/>
              <a:t>the</a:t>
            </a:r>
            <a:r>
              <a:rPr lang="de-DE" sz="1200" dirty="0"/>
              <a:t> Internet: </a:t>
            </a:r>
            <a:r>
              <a:rPr lang="de-DE" sz="1200" dirty="0">
                <a:hlinkClick r:id="rId2"/>
              </a:rPr>
              <a:t>https://praxistipps.chip.de/was-ist-streaming-einfach-erklaert_41250</a:t>
            </a:r>
            <a:r>
              <a:rPr lang="de-DE" sz="1200" dirty="0"/>
              <a:t>, </a:t>
            </a:r>
            <a:r>
              <a:rPr lang="de-DE" sz="1200" dirty="0" err="1"/>
              <a:t>access</a:t>
            </a:r>
            <a:r>
              <a:rPr lang="de-DE" sz="1200" dirty="0"/>
              <a:t> date: 04.11.2021.</a:t>
            </a:r>
          </a:p>
        </p:txBody>
      </p:sp>
    </p:spTree>
    <p:extLst>
      <p:ext uri="{BB962C8B-B14F-4D97-AF65-F5344CB8AC3E}">
        <p14:creationId xmlns:p14="http://schemas.microsoft.com/office/powerpoint/2010/main" val="373064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F36DA-0D67-4E35-993E-B7DCEEDEAFDF}"/>
              </a:ext>
            </a:extLst>
          </p:cNvPr>
          <p:cNvSpPr>
            <a:spLocks noGrp="1"/>
          </p:cNvSpPr>
          <p:nvPr>
            <p:ph type="ctrTitle"/>
          </p:nvPr>
        </p:nvSpPr>
        <p:spPr/>
        <p:txBody>
          <a:bodyPr>
            <a:normAutofit/>
          </a:bodyPr>
          <a:lstStyle/>
          <a:p>
            <a:r>
              <a:rPr lang="en-US" dirty="0"/>
              <a:t>¿</a:t>
            </a:r>
            <a:r>
              <a:rPr lang="en-US" dirty="0" err="1"/>
              <a:t>Qué</a:t>
            </a:r>
            <a:r>
              <a:rPr lang="en-US" dirty="0"/>
              <a:t> es el </a:t>
            </a:r>
            <a:r>
              <a:rPr lang="en-US" dirty="0" err="1"/>
              <a:t>enfoque</a:t>
            </a:r>
            <a:r>
              <a:rPr lang="en-US" dirty="0"/>
              <a:t> DISK-Online? </a:t>
            </a:r>
            <a:endParaRPr lang="de-DE" dirty="0"/>
          </a:p>
        </p:txBody>
      </p:sp>
      <p:sp>
        <p:nvSpPr>
          <p:cNvPr id="3" name="Untertitel 2">
            <a:extLst>
              <a:ext uri="{FF2B5EF4-FFF2-40B4-BE49-F238E27FC236}">
                <a16:creationId xmlns:a16="http://schemas.microsoft.com/office/drawing/2014/main" id="{F1F293D8-0439-47C5-B54B-3F209FC3232E}"/>
              </a:ext>
            </a:extLst>
          </p:cNvPr>
          <p:cNvSpPr>
            <a:spLocks noGrp="1"/>
          </p:cNvSpPr>
          <p:nvPr>
            <p:ph type="subTitle" idx="1"/>
          </p:nvPr>
        </p:nvSpPr>
        <p:spPr/>
        <p:txBody>
          <a:bodyPr/>
          <a:lstStyle/>
          <a:p>
            <a:pPr lvl="0"/>
            <a:r>
              <a:rPr lang="en-US" dirty="0"/>
              <a:t>Una </a:t>
            </a:r>
            <a:r>
              <a:rPr lang="en-US" dirty="0" err="1"/>
              <a:t>introducción</a:t>
            </a:r>
            <a:r>
              <a:rPr lang="en-US" dirty="0"/>
              <a:t> al </a:t>
            </a:r>
            <a:r>
              <a:rPr lang="en-US" dirty="0" err="1"/>
              <a:t>enfoque</a:t>
            </a:r>
            <a:r>
              <a:rPr lang="en-US" dirty="0"/>
              <a:t> THE DISK </a:t>
            </a:r>
            <a:r>
              <a:rPr lang="en-US" dirty="0" err="1"/>
              <a:t>según</a:t>
            </a:r>
            <a:r>
              <a:rPr lang="en-US" dirty="0"/>
              <a:t> </a:t>
            </a:r>
            <a:r>
              <a:rPr lang="en-US" dirty="0" err="1"/>
              <a:t>Beutner</a:t>
            </a:r>
            <a:r>
              <a:rPr lang="en-US" dirty="0"/>
              <a:t> (2020, 2021)</a:t>
            </a:r>
          </a:p>
        </p:txBody>
      </p:sp>
    </p:spTree>
    <p:extLst>
      <p:ext uri="{BB962C8B-B14F-4D97-AF65-F5344CB8AC3E}">
        <p14:creationId xmlns:p14="http://schemas.microsoft.com/office/powerpoint/2010/main" val="312608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0C6855-3A60-40A3-B432-4AC441808B19}"/>
              </a:ext>
            </a:extLst>
          </p:cNvPr>
          <p:cNvSpPr>
            <a:spLocks noGrp="1"/>
          </p:cNvSpPr>
          <p:nvPr>
            <p:ph type="title"/>
          </p:nvPr>
        </p:nvSpPr>
        <p:spPr/>
        <p:txBody>
          <a:bodyPr/>
          <a:lstStyle/>
          <a:p>
            <a:r>
              <a:rPr lang="de-DE" dirty="0" err="1"/>
              <a:t>El</a:t>
            </a:r>
            <a:r>
              <a:rPr lang="de-DE" dirty="0"/>
              <a:t> </a:t>
            </a:r>
            <a:r>
              <a:rPr lang="de-DE" dirty="0" err="1"/>
              <a:t>enfoque</a:t>
            </a:r>
            <a:r>
              <a:rPr lang="de-DE" dirty="0"/>
              <a:t> DISK-Online</a:t>
            </a:r>
          </a:p>
        </p:txBody>
      </p:sp>
      <p:pic>
        <p:nvPicPr>
          <p:cNvPr id="4" name="Grafik 3" descr="https://lh6.googleusercontent.com/yvJMVvoz8ywbyyxKwN7DIWCKxY0xdyXj0sTmjMwWFckXbCtQ0xJgzWINPcSPhF06I8YWiz84-u81VKpuDZ_vD5CIN7MLxE5stEmdzQYaZtRNdpAqzHQcIjWV7ITeTYyVExiiIyMD">
            <a:extLst>
              <a:ext uri="{FF2B5EF4-FFF2-40B4-BE49-F238E27FC236}">
                <a16:creationId xmlns:a16="http://schemas.microsoft.com/office/drawing/2014/main" id="{EB8524F3-E377-4554-9ED9-D66EB50F7BD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9384" y="1925048"/>
            <a:ext cx="4356978" cy="3007903"/>
          </a:xfrm>
          <a:prstGeom prst="rect">
            <a:avLst/>
          </a:prstGeom>
          <a:noFill/>
          <a:ln>
            <a:noFill/>
          </a:ln>
        </p:spPr>
      </p:pic>
      <p:pic>
        <p:nvPicPr>
          <p:cNvPr id="5" name="Grafik 4">
            <a:extLst>
              <a:ext uri="{FF2B5EF4-FFF2-40B4-BE49-F238E27FC236}">
                <a16:creationId xmlns:a16="http://schemas.microsoft.com/office/drawing/2014/main" id="{740FB897-76A4-48C1-9BF8-F905E8A0573E}"/>
              </a:ext>
            </a:extLst>
          </p:cNvPr>
          <p:cNvPicPr>
            <a:picLocks noChangeAspect="1"/>
          </p:cNvPicPr>
          <p:nvPr/>
        </p:nvPicPr>
        <p:blipFill>
          <a:blip r:embed="rId3"/>
          <a:stretch>
            <a:fillRect/>
          </a:stretch>
        </p:blipFill>
        <p:spPr>
          <a:xfrm>
            <a:off x="7930612" y="3495094"/>
            <a:ext cx="3509153" cy="2480532"/>
          </a:xfrm>
          <a:prstGeom prst="rect">
            <a:avLst/>
          </a:prstGeom>
        </p:spPr>
      </p:pic>
      <p:pic>
        <p:nvPicPr>
          <p:cNvPr id="7" name="Grafik 6" descr="Glühbirne">
            <a:extLst>
              <a:ext uri="{FF2B5EF4-FFF2-40B4-BE49-F238E27FC236}">
                <a16:creationId xmlns:a16="http://schemas.microsoft.com/office/drawing/2014/main" id="{1C78ACD3-7D89-44C4-9657-CC96BBAAC2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45332" y="2563428"/>
            <a:ext cx="2291812" cy="2291812"/>
          </a:xfrm>
          <a:prstGeom prst="rect">
            <a:avLst/>
          </a:prstGeom>
        </p:spPr>
      </p:pic>
    </p:spTree>
    <p:extLst>
      <p:ext uri="{BB962C8B-B14F-4D97-AF65-F5344CB8AC3E}">
        <p14:creationId xmlns:p14="http://schemas.microsoft.com/office/powerpoint/2010/main" val="23352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A46C2-F2AA-434C-8034-5A0AEF469687}"/>
              </a:ext>
            </a:extLst>
          </p:cNvPr>
          <p:cNvSpPr>
            <a:spLocks noGrp="1"/>
          </p:cNvSpPr>
          <p:nvPr>
            <p:ph type="title"/>
          </p:nvPr>
        </p:nvSpPr>
        <p:spPr>
          <a:xfrm>
            <a:off x="399459" y="43279"/>
            <a:ext cx="9144000" cy="1714500"/>
          </a:xfrm>
        </p:spPr>
        <p:txBody>
          <a:bodyPr/>
          <a:lstStyle/>
          <a:p>
            <a:pPr>
              <a:defRPr/>
            </a:pPr>
            <a:r>
              <a:rPr lang="de-DE" sz="3867" dirty="0"/>
              <a:t>2020 – 2021 (2022?): La </a:t>
            </a:r>
            <a:r>
              <a:rPr lang="de-DE" sz="3867" dirty="0" err="1"/>
              <a:t>educación</a:t>
            </a:r>
            <a:r>
              <a:rPr lang="de-DE" sz="3867" dirty="0"/>
              <a:t> </a:t>
            </a:r>
            <a:r>
              <a:rPr lang="de-DE" sz="3867" dirty="0" err="1"/>
              <a:t>europea</a:t>
            </a:r>
            <a:r>
              <a:rPr lang="de-DE" sz="3867" dirty="0"/>
              <a:t> </a:t>
            </a:r>
            <a:br>
              <a:rPr lang="de-DE" sz="3867" dirty="0"/>
            </a:br>
            <a:r>
              <a:rPr lang="de-DE" sz="3867" dirty="0"/>
              <a:t>se </a:t>
            </a:r>
            <a:r>
              <a:rPr lang="de-DE" sz="3867" dirty="0" err="1"/>
              <a:t>encuentra</a:t>
            </a:r>
            <a:r>
              <a:rPr lang="de-DE" sz="3867" dirty="0"/>
              <a:t> </a:t>
            </a:r>
            <a:r>
              <a:rPr lang="de-DE" sz="3867" dirty="0" err="1"/>
              <a:t>con</a:t>
            </a:r>
            <a:r>
              <a:rPr lang="de-DE" sz="3867" dirty="0"/>
              <a:t> la </a:t>
            </a:r>
            <a:r>
              <a:rPr lang="de-DE" sz="3867" dirty="0" err="1"/>
              <a:t>pandemia</a:t>
            </a:r>
            <a:r>
              <a:rPr lang="de-DE" sz="3867" dirty="0"/>
              <a:t> de COVID-19</a:t>
            </a:r>
          </a:p>
        </p:txBody>
      </p:sp>
      <p:graphicFrame>
        <p:nvGraphicFramePr>
          <p:cNvPr id="4" name="Diagramm 3">
            <a:extLst>
              <a:ext uri="{FF2B5EF4-FFF2-40B4-BE49-F238E27FC236}">
                <a16:creationId xmlns:a16="http://schemas.microsoft.com/office/drawing/2014/main" id="{13C1910A-917B-4FD7-8B51-8DB3E62A3F0F}"/>
              </a:ext>
            </a:extLst>
          </p:cNvPr>
          <p:cNvGraphicFramePr/>
          <p:nvPr>
            <p:extLst>
              <p:ext uri="{D42A27DB-BD31-4B8C-83A1-F6EECF244321}">
                <p14:modId xmlns:p14="http://schemas.microsoft.com/office/powerpoint/2010/main" val="4267418959"/>
              </p:ext>
            </p:extLst>
          </p:nvPr>
        </p:nvGraphicFramePr>
        <p:xfrm>
          <a:off x="840179" y="1757779"/>
          <a:ext cx="10511641" cy="4723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0582765"/>
      </p:ext>
    </p:extLst>
  </p:cSld>
  <p:clrMapOvr>
    <a:masterClrMapping/>
  </p:clrMapOvr>
</p:sld>
</file>

<file path=ppt/theme/theme1.xml><?xml version="1.0" encoding="utf-8"?>
<a:theme xmlns:a="http://schemas.openxmlformats.org/drawingml/2006/main" name="Rückblick">
  <a:themeElements>
    <a:clrScheme name="Bla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1555</Words>
  <Application>Microsoft Macintosh PowerPoint</Application>
  <PresentationFormat>Panorámica</PresentationFormat>
  <Paragraphs>174</Paragraphs>
  <Slides>25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Arial</vt:lpstr>
      <vt:lpstr>Calibri</vt:lpstr>
      <vt:lpstr>Calibri Light</vt:lpstr>
      <vt:lpstr>Euphemia</vt:lpstr>
      <vt:lpstr>Gill Sans</vt:lpstr>
      <vt:lpstr>Wingdings</vt:lpstr>
      <vt:lpstr>Wingdings 3</vt:lpstr>
      <vt:lpstr>Rückblick</vt:lpstr>
      <vt:lpstr>SAFE  Streaming Approaches for Europe </vt:lpstr>
      <vt:lpstr>Aspecto(1):  Plataforma Streaming</vt:lpstr>
      <vt:lpstr>Aspecto (1): plataforma Streaming</vt:lpstr>
      <vt:lpstr>Contenidos  </vt:lpstr>
      <vt:lpstr>Información general sobre  Plataformas Streaming</vt:lpstr>
      <vt:lpstr>Información general sobre  Plataformas Streaming</vt:lpstr>
      <vt:lpstr>¿Qué es el enfoque DISK-Online? </vt:lpstr>
      <vt:lpstr>El enfoque DISK-Online</vt:lpstr>
      <vt:lpstr>2020 – 2021 (2022?): La educación europea  se encuentra con la pandemia de COVID-19</vt:lpstr>
      <vt:lpstr>2020 – 2021 (2022?): La educación europea  se encuentra con la pandemia de COVID-19</vt:lpstr>
      <vt:lpstr>Mobile learning puede ser una forma de  hacer frente a los desafíos</vt:lpstr>
      <vt:lpstr>El enfoque Disk-Online</vt:lpstr>
      <vt:lpstr> Idea del enfoque DISK</vt:lpstr>
      <vt:lpstr>  Estructura básica del enfoque DISK</vt:lpstr>
      <vt:lpstr>  Tratar con grupos en el enfoque DISK</vt:lpstr>
      <vt:lpstr>Los cuatro niveles de implementación  de DISK Beutner / Pechuel 2020</vt:lpstr>
      <vt:lpstr>  DISK Streaming en clase</vt:lpstr>
      <vt:lpstr> DISK Streaming desde casa</vt:lpstr>
      <vt:lpstr> DISK con varias escuelas</vt:lpstr>
      <vt:lpstr>DISK y los requisitos técnicos</vt:lpstr>
      <vt:lpstr> Investigaciones y estudios sobre DISK</vt:lpstr>
      <vt:lpstr>  Impresiones recopiladas de los resultados  del estudio</vt:lpstr>
      <vt:lpstr>Impresiones recopiladas de los resultados  del estudio</vt:lpstr>
      <vt:lpstr>Referencias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2020-11-17T09:39:06Z</dcterms:created>
  <dcterms:modified xsi:type="dcterms:W3CDTF">2022-01-16T12:50:46Z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